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4"/>
    <p:sldMasterId id="2147483672" r:id="rId5"/>
    <p:sldMasterId id="2147483823" r:id="rId6"/>
    <p:sldMasterId id="2147483819" r:id="rId7"/>
    <p:sldMasterId id="2147483804" r:id="rId8"/>
    <p:sldMasterId id="2147483813" r:id="rId9"/>
    <p:sldMasterId id="2147483815" r:id="rId10"/>
    <p:sldMasterId id="2147483855" r:id="rId11"/>
    <p:sldMasterId id="2147483871" r:id="rId12"/>
  </p:sldMasterIdLst>
  <p:notesMasterIdLst>
    <p:notesMasterId r:id="rId17"/>
  </p:notesMasterIdLst>
  <p:handoutMasterIdLst>
    <p:handoutMasterId r:id="rId18"/>
  </p:handoutMasterIdLst>
  <p:sldIdLst>
    <p:sldId id="706" r:id="rId13"/>
    <p:sldId id="707" r:id="rId14"/>
    <p:sldId id="271" r:id="rId15"/>
    <p:sldId id="709" r:id="rId16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11E"/>
    <a:srgbClr val="E77029"/>
    <a:srgbClr val="A6A6A6"/>
    <a:srgbClr val="FFCC66"/>
    <a:srgbClr val="DE9F1F"/>
    <a:srgbClr val="ECAC0A"/>
    <a:srgbClr val="004983"/>
    <a:srgbClr val="23ABE2"/>
    <a:srgbClr val="063872"/>
    <a:srgbClr val="14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3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Ahlbin" userId="2b534d2b-d41a-4bdb-9701-065d17e51ff9" providerId="ADAL" clId="{6ED216E6-5E10-4049-AF5D-E8B8DB6640F4}"/>
    <pc:docChg chg="undo custSel addSld modSld">
      <pc:chgData name="Mattias Ahlbin" userId="2b534d2b-d41a-4bdb-9701-065d17e51ff9" providerId="ADAL" clId="{6ED216E6-5E10-4049-AF5D-E8B8DB6640F4}" dt="2023-09-04T06:59:38.053" v="4" actId="20577"/>
      <pc:docMkLst>
        <pc:docMk/>
      </pc:docMkLst>
      <pc:sldChg chg="add">
        <pc:chgData name="Mattias Ahlbin" userId="2b534d2b-d41a-4bdb-9701-065d17e51ff9" providerId="ADAL" clId="{6ED216E6-5E10-4049-AF5D-E8B8DB6640F4}" dt="2023-09-04T06:59:28.511" v="1" actId="47"/>
        <pc:sldMkLst>
          <pc:docMk/>
          <pc:sldMk cId="3400258655" sldId="271"/>
        </pc:sldMkLst>
      </pc:sldChg>
      <pc:sldChg chg="add">
        <pc:chgData name="Mattias Ahlbin" userId="2b534d2b-d41a-4bdb-9701-065d17e51ff9" providerId="ADAL" clId="{6ED216E6-5E10-4049-AF5D-E8B8DB6640F4}" dt="2023-09-04T06:59:27.595" v="0" actId="47"/>
        <pc:sldMkLst>
          <pc:docMk/>
          <pc:sldMk cId="3535444239" sldId="706"/>
        </pc:sldMkLst>
      </pc:sldChg>
      <pc:sldChg chg="add">
        <pc:chgData name="Mattias Ahlbin" userId="2b534d2b-d41a-4bdb-9701-065d17e51ff9" providerId="ADAL" clId="{6ED216E6-5E10-4049-AF5D-E8B8DB6640F4}" dt="2023-09-04T06:59:35.689" v="2" actId="47"/>
        <pc:sldMkLst>
          <pc:docMk/>
          <pc:sldMk cId="2238601432" sldId="707"/>
        </pc:sldMkLst>
      </pc:sldChg>
      <pc:sldChg chg="modSp mod">
        <pc:chgData name="Mattias Ahlbin" userId="2b534d2b-d41a-4bdb-9701-065d17e51ff9" providerId="ADAL" clId="{6ED216E6-5E10-4049-AF5D-E8B8DB6640F4}" dt="2023-09-04T06:59:38.053" v="4" actId="20577"/>
        <pc:sldMkLst>
          <pc:docMk/>
          <pc:sldMk cId="4048437201" sldId="709"/>
        </pc:sldMkLst>
        <pc:spChg chg="mod">
          <ac:chgData name="Mattias Ahlbin" userId="2b534d2b-d41a-4bdb-9701-065d17e51ff9" providerId="ADAL" clId="{6ED216E6-5E10-4049-AF5D-E8B8DB6640F4}" dt="2023-09-04T06:59:38.053" v="4" actId="20577"/>
          <ac:spMkLst>
            <pc:docMk/>
            <pc:sldMk cId="4048437201" sldId="709"/>
            <ac:spMk id="8" creationId="{4482D147-56D0-F536-A075-B6CD9F9FF2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0A46877-84A9-454B-BB26-BEA0BF674A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Roboto Light" panose="02000000000000000000" pitchFamily="2" charset="0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BDAEE8A-B907-BA44-A44E-9C65D01735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8E824-006E-0C4F-BF14-54BFD2CE4189}" type="datetimeFigureOut">
              <a:rPr lang="sv-SE" smtClean="0">
                <a:latin typeface="Roboto Light" panose="02000000000000000000" pitchFamily="2" charset="0"/>
              </a:rPr>
              <a:t>2023-09-04</a:t>
            </a:fld>
            <a:endParaRPr lang="sv-SE">
              <a:latin typeface="Roboto Light" panose="02000000000000000000" pitchFamily="2" charset="0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6ABAED-ED14-5047-89E0-2404AD07F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Roboto Light" panose="02000000000000000000" pitchFamily="2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2EF8DC9-9B96-3744-AA5B-42CC37ADC3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16F7-A640-C245-8237-F5EC5590DE82}" type="slidenum">
              <a:rPr lang="sv-SE" smtClean="0">
                <a:latin typeface="Roboto Light" panose="02000000000000000000" pitchFamily="2" charset="0"/>
              </a:rPr>
              <a:t>‹#›</a:t>
            </a:fld>
            <a:endParaRPr lang="sv-SE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nummer 3">
            <a:extLst>
              <a:ext uri="{FF2B5EF4-FFF2-40B4-BE49-F238E27FC236}">
                <a16:creationId xmlns:a16="http://schemas.microsoft.com/office/drawing/2014/main" id="{5D6CFDF8-1AD8-E140-B36E-C3BC6B5CF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85800" y="8917809"/>
            <a:ext cx="5486400" cy="19294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sv-SE" sz="1000" i="1">
                <a:latin typeface="Roboto Light" panose="02000000000000000000" pitchFamily="2" charset="0"/>
                <a:ea typeface="Roboto Light" panose="02000000000000000000" pitchFamily="2" charset="0"/>
              </a:rPr>
              <a:t>Får ej spridas utanför Säkra</a:t>
            </a:r>
            <a:r>
              <a:rPr lang="sv-SE" sz="1200" i="1"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  <a:r>
              <a:rPr lang="sv-SE" sz="1200">
                <a:latin typeface="Roboto Light" panose="02000000000000000000" pitchFamily="2" charset="0"/>
                <a:ea typeface="Roboto Light" panose="02000000000000000000" pitchFamily="2" charset="0"/>
              </a:rPr>
              <a:t>			</a:t>
            </a:r>
            <a:fld id="{3BD50FB6-4A61-214F-B23E-74B5A834592B}" type="slidenum">
              <a:rPr lang="sv-SE" sz="1200" b="1" smtClean="0">
                <a:latin typeface="Roboto Light" panose="02000000000000000000" pitchFamily="2" charset="0"/>
                <a:ea typeface="Roboto Light" panose="02000000000000000000" pitchFamily="2" charset="0"/>
              </a:rPr>
              <a:pPr/>
              <a:t>‹#›</a:t>
            </a:fld>
            <a:endParaRPr lang="sv-SE" sz="1200" b="1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Platshållare för anteckningar 13">
            <a:extLst>
              <a:ext uri="{FF2B5EF4-FFF2-40B4-BE49-F238E27FC236}">
                <a16:creationId xmlns:a16="http://schemas.microsoft.com/office/drawing/2014/main" id="{845AA712-722E-6E4B-A3D2-FAA576F6F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2394065"/>
            <a:ext cx="5486400" cy="6317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sv-SE"/>
          </a:p>
        </p:txBody>
      </p:sp>
      <p:sp>
        <p:nvSpPr>
          <p:cNvPr id="16" name="Platshållare för bildobjekt 15">
            <a:extLst>
              <a:ext uri="{FF2B5EF4-FFF2-40B4-BE49-F238E27FC236}">
                <a16:creationId xmlns:a16="http://schemas.microsoft.com/office/drawing/2014/main" id="{3E550BFF-7A4B-F144-A892-6A03692BE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511300" y="0"/>
            <a:ext cx="3835400" cy="2157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5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0"/>
      </a:spcAft>
      <a:defRPr sz="1200" b="0" i="0" kern="1200">
        <a:solidFill>
          <a:schemeClr val="tx1"/>
        </a:solidFill>
        <a:latin typeface="Roboto Light" panose="02000000000000000000" pitchFamily="2" charset="0"/>
        <a:ea typeface="Roboto Light" panose="02000000000000000000" pitchFamily="2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0F22A-411C-4E04-8624-B633E4F40F4F}" type="slidenum">
              <a:rPr lang="sv-SE" altLang="sv-SE"/>
              <a:pPr/>
              <a:t>1</a:t>
            </a:fld>
            <a:endParaRPr lang="sv-SE" altLang="sv-S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5219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0F22A-411C-4E04-8624-B633E4F40F4F}" type="slidenum">
              <a:rPr lang="sv-SE" altLang="sv-SE"/>
              <a:pPr/>
              <a:t>2</a:t>
            </a:fld>
            <a:endParaRPr lang="sv-SE" altLang="sv-S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0928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0F22A-411C-4E04-8624-B633E4F40F4F}" type="slidenum">
              <a:rPr lang="sv-SE" altLang="sv-SE"/>
              <a:pPr/>
              <a:t>3</a:t>
            </a:fld>
            <a:endParaRPr lang="sv-SE" altLang="sv-S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0860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0F22A-411C-4E04-8624-B633E4F40F4F}" type="slidenum">
              <a:rPr lang="sv-SE" altLang="sv-SE"/>
              <a:pPr/>
              <a:t>4</a:t>
            </a:fld>
            <a:endParaRPr lang="sv-SE" altLang="sv-S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0860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5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ätt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oskärpa&#10;&#10;Automatiskt genererad beskrivning">
            <a:extLst>
              <a:ext uri="{FF2B5EF4-FFF2-40B4-BE49-F238E27FC236}">
                <a16:creationId xmlns:a16="http://schemas.microsoft.com/office/drawing/2014/main" id="{6C51E263-5A89-6A42-6BC8-EB2C45F92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B2C7216-683C-927B-1623-88E42083E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2229442"/>
            <a:ext cx="4385217" cy="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389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468676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8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2716"/>
            <a:ext cx="4686765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för att ändra rubrik</a:t>
            </a:r>
          </a:p>
        </p:txBody>
      </p:sp>
      <p:pic>
        <p:nvPicPr>
          <p:cNvPr id="3" name="Bildobjekt 2" descr="En bild som visar person, utomhus, kvinna&#10;&#10;Automatiskt genererad beskrivning">
            <a:extLst>
              <a:ext uri="{FF2B5EF4-FFF2-40B4-BE49-F238E27FC236}">
                <a16:creationId xmlns:a16="http://schemas.microsoft.com/office/drawing/2014/main" id="{F51DAB58-B6D6-8C67-D641-40467F353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"/>
          <a:stretch/>
        </p:blipFill>
        <p:spPr>
          <a:xfrm>
            <a:off x="5734453" y="0"/>
            <a:ext cx="3409547" cy="51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4937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468676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2000" dirty="0">
                <a:effectLst/>
                <a:latin typeface="Helvetica Light" panose="020B0403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sv-SE" sz="1600" dirty="0">
                <a:effectLst/>
                <a:latin typeface="Helvetica Light" panose="020B0403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1200" dirty="0">
                <a:effectLst/>
                <a:latin typeface="Helvetica Light" panose="020B0403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sv-SE" sz="800" dirty="0">
                <a:effectLst/>
                <a:latin typeface="Helvetica Light" panose="020B0403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2716"/>
            <a:ext cx="4686765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för att ändra rubrik</a:t>
            </a:r>
          </a:p>
        </p:txBody>
      </p:sp>
      <p:pic>
        <p:nvPicPr>
          <p:cNvPr id="5" name="Bildobjekt 4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830F03C6-5E86-814C-D826-1FE6F43DB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51" y="0"/>
            <a:ext cx="3409549" cy="51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52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468676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2000" dirty="0">
                <a:effectLst/>
                <a:latin typeface="Helvetica Light" panose="020B0403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sv-SE" sz="1600" dirty="0">
                <a:effectLst/>
                <a:latin typeface="Helvetica Light" panose="020B0403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1200" dirty="0">
                <a:effectLst/>
                <a:latin typeface="Helvetica Light" panose="020B0403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sv-SE" sz="800" dirty="0">
                <a:effectLst/>
                <a:latin typeface="Helvetica Light" panose="020B0403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2716"/>
            <a:ext cx="4686765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för att ändra rubrik</a:t>
            </a:r>
          </a:p>
        </p:txBody>
      </p:sp>
      <p:pic>
        <p:nvPicPr>
          <p:cNvPr id="5" name="Bildobjekt 4" descr="En bild som visar person&#10;&#10;Automatiskt genererad beskrivning">
            <a:extLst>
              <a:ext uri="{FF2B5EF4-FFF2-40B4-BE49-F238E27FC236}">
                <a16:creationId xmlns:a16="http://schemas.microsoft.com/office/drawing/2014/main" id="{9778386E-A82F-717A-4AF7-D2D1F78EC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53" y="0"/>
            <a:ext cx="3409548" cy="51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89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o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468676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8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2716"/>
            <a:ext cx="4686765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för att ändra rubrik</a:t>
            </a:r>
          </a:p>
        </p:txBody>
      </p:sp>
      <p:pic>
        <p:nvPicPr>
          <p:cNvPr id="5" name="Bildobjekt 4" descr="En bild som visar utomhus, person, träd, mark&#10;&#10;Automatiskt genererad beskrivning">
            <a:extLst>
              <a:ext uri="{FF2B5EF4-FFF2-40B4-BE49-F238E27FC236}">
                <a16:creationId xmlns:a16="http://schemas.microsoft.com/office/drawing/2014/main" id="{361CBE94-F00A-8DDC-57F8-F382258B7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53" y="0"/>
            <a:ext cx="3409547" cy="51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507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468676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2000" dirty="0">
                <a:effectLst/>
                <a:latin typeface="Helvetica Light" panose="020B0403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sv-SE" sz="1600" dirty="0">
                <a:effectLst/>
                <a:latin typeface="Helvetica Light" panose="020B0403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1200" dirty="0">
                <a:effectLst/>
                <a:latin typeface="Helvetica Light" panose="020B0403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sv-SE" sz="800" dirty="0">
                <a:effectLst/>
                <a:latin typeface="Helvetica Light" panose="020B0403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2716"/>
            <a:ext cx="4686765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för att ändra rubrik</a:t>
            </a:r>
          </a:p>
        </p:txBody>
      </p:sp>
      <p:pic>
        <p:nvPicPr>
          <p:cNvPr id="5" name="Bildobjekt 4" descr="En bild som visar person, inomhus, stående, kontor&#10;&#10;Automatiskt genererad beskrivning">
            <a:extLst>
              <a:ext uri="{FF2B5EF4-FFF2-40B4-BE49-F238E27FC236}">
                <a16:creationId xmlns:a16="http://schemas.microsoft.com/office/drawing/2014/main" id="{B37021B2-F23F-732E-9DAB-2D4F0EAF3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52" y="0"/>
            <a:ext cx="3409548" cy="51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372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rtl="0"/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marL="34290" indent="0" rtl="0">
              <a:buFontTx/>
              <a:buNone/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FCE665F-5F6E-4C89-9B9D-D4C6B29BAE46}" type="datetime1">
              <a:rPr lang="sv-SE" altLang="en-US" smtClean="0"/>
              <a:t>2023-09-04</a:t>
            </a:fld>
            <a:endParaRPr lang="sv-SE" alt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sv-SE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1C6F290-D301-4864-9490-340EF11588D9}" type="slidenum">
              <a:rPr lang="sv-SE" altLang="en-US" smtClean="0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03217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851A3-0F1A-4151-B67C-57C6D03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49F6C4-305E-4E64-9FD6-1EEFA76CB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2226"/>
            <a:ext cx="3785890" cy="29542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5AD7CB-5DCE-440A-BDA9-B7FD30BA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460" y="1282226"/>
            <a:ext cx="3785890" cy="29542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F35D9E-EA2D-42F4-9BA1-6989A75C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214483F-F7F8-42BE-969E-1FF355E27E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55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utomhus, kvinna&#10;&#10;Automatiskt genererad beskrivning">
            <a:extLst>
              <a:ext uri="{FF2B5EF4-FFF2-40B4-BE49-F238E27FC236}">
                <a16:creationId xmlns:a16="http://schemas.microsoft.com/office/drawing/2014/main" id="{3B68A10A-E431-9704-55DC-967DA230D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71" y="0"/>
            <a:ext cx="9150112" cy="51435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841175D6-6261-A14F-8F40-5B08F7B1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7695"/>
            <a:ext cx="7886700" cy="49122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1E51C1E-5C44-BB6B-1F41-72CB2603A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1374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3F048663-C74C-AC4C-D5E3-A544D0705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841175D6-6261-A14F-8F40-5B08F7B1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7695"/>
            <a:ext cx="7886700" cy="49122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753A467-F817-9617-A096-783594AF7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491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&#10;&#10;Automatiskt genererad beskrivning">
            <a:extLst>
              <a:ext uri="{FF2B5EF4-FFF2-40B4-BE49-F238E27FC236}">
                <a16:creationId xmlns:a16="http://schemas.microsoft.com/office/drawing/2014/main" id="{2DE78D2A-75A7-B743-240B-BF1ACFBAC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841175D6-6261-A14F-8F40-5B08F7B1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7695"/>
            <a:ext cx="7886700" cy="49122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5AF5869-3473-A4CF-3BC9-9FCA1A04D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75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utomhus, kvinna&#10;&#10;Automatiskt genererad beskrivning">
            <a:extLst>
              <a:ext uri="{FF2B5EF4-FFF2-40B4-BE49-F238E27FC236}">
                <a16:creationId xmlns:a16="http://schemas.microsoft.com/office/drawing/2014/main" id="{A36A5701-FE5B-8CEC-D6F1-E1981E22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0112" cy="51435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A8AC83C-4509-2BC6-26C8-73482B8165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2229442"/>
            <a:ext cx="4385217" cy="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916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person, träd, mark&#10;&#10;Automatiskt genererad beskrivning">
            <a:extLst>
              <a:ext uri="{FF2B5EF4-FFF2-40B4-BE49-F238E27FC236}">
                <a16:creationId xmlns:a16="http://schemas.microsoft.com/office/drawing/2014/main" id="{0ACAE58A-557D-2625-E18D-111B07C8F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841175D6-6261-A14F-8F40-5B08F7B1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7695"/>
            <a:ext cx="7886700" cy="49122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6CF348-B463-D734-8A72-9E697E0C8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82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inomhus, stående, kontor&#10;&#10;Automatiskt genererad beskrivning">
            <a:extLst>
              <a:ext uri="{FF2B5EF4-FFF2-40B4-BE49-F238E27FC236}">
                <a16:creationId xmlns:a16="http://schemas.microsoft.com/office/drawing/2014/main" id="{5FB09F0E-4072-0C09-324E-837F64EF2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841175D6-6261-A14F-8F40-5B08F7B1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7695"/>
            <a:ext cx="7886700" cy="49122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E7296A-A544-1BD3-3EFE-68BE6594E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9879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utomhus, kvinna&#10;&#10;Automatiskt genererad beskrivning">
            <a:extLst>
              <a:ext uri="{FF2B5EF4-FFF2-40B4-BE49-F238E27FC236}">
                <a16:creationId xmlns:a16="http://schemas.microsoft.com/office/drawing/2014/main" id="{A36A5701-FE5B-8CEC-D6F1-E1981E22D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0112" cy="5143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52B3790-65DE-DF26-6226-D19BCDAB2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3D045A44-1A20-04C0-E5DF-D15EBF8D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507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16AD3E68-1FD1-CF47-A4DE-F8A681A93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80A03DE-4DAF-6FFC-AD06-2E980D9025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883782F5-B756-DC12-2F1A-3EF6E9D5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4162664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&#10;&#10;Automatiskt genererad beskrivning">
            <a:extLst>
              <a:ext uri="{FF2B5EF4-FFF2-40B4-BE49-F238E27FC236}">
                <a16:creationId xmlns:a16="http://schemas.microsoft.com/office/drawing/2014/main" id="{D8519613-D25D-6342-148C-ED697CA82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6DF792A-27C6-C69A-814B-F7735BD59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76457A6F-8E76-B96F-B43D-C793B653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9628975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person, träd, mark&#10;&#10;Automatiskt genererad beskrivning">
            <a:extLst>
              <a:ext uri="{FF2B5EF4-FFF2-40B4-BE49-F238E27FC236}">
                <a16:creationId xmlns:a16="http://schemas.microsoft.com/office/drawing/2014/main" id="{98D3298D-B3D3-8910-0F00-3B5BB5578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94E0940-6DA3-092D-74A1-1664E724D2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C83A0664-C999-AAB5-4039-77D55687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0593385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, stående, kontor&#10;&#10;Automatiskt genererad beskrivning">
            <a:extLst>
              <a:ext uri="{FF2B5EF4-FFF2-40B4-BE49-F238E27FC236}">
                <a16:creationId xmlns:a16="http://schemas.microsoft.com/office/drawing/2014/main" id="{04735723-D821-62D4-62AB-34D5CD470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670B17E-3836-B7B1-BFD5-7BA90E5CA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4B600B85-DFFA-2CA2-9AC7-FCC51E9D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4157762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utomhus, kvinna&#10;&#10;Automatiskt genererad beskrivning">
            <a:extLst>
              <a:ext uri="{FF2B5EF4-FFF2-40B4-BE49-F238E27FC236}">
                <a16:creationId xmlns:a16="http://schemas.microsoft.com/office/drawing/2014/main" id="{256F3344-D027-DB56-DB27-890DC8DBE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71" y="0"/>
            <a:ext cx="9150112" cy="51435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7108746-24E2-D248-81B2-69DA2989F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38" y="1992613"/>
            <a:ext cx="7886700" cy="1378116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sv-SE"/>
              <a:t>Tack!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0CABA2-DC5B-E08E-A620-F5752C52D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7BC9555E-1FA4-FEF9-436B-855EE18AB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7108746-24E2-D248-81B2-69DA2989F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38" y="1992613"/>
            <a:ext cx="7886700" cy="1378116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sv-SE"/>
              <a:t>Tack!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8BFEC1-1071-0484-B29F-4E85088B8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&#10;&#10;Automatiskt genererad beskrivning">
            <a:extLst>
              <a:ext uri="{FF2B5EF4-FFF2-40B4-BE49-F238E27FC236}">
                <a16:creationId xmlns:a16="http://schemas.microsoft.com/office/drawing/2014/main" id="{F6A7BBDD-FBAE-4EDB-FA7A-BC83D5690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7108746-24E2-D248-81B2-69DA2989F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38" y="1992613"/>
            <a:ext cx="7886700" cy="1378116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sv-SE"/>
              <a:t>Tack!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129152-EDC5-94B5-77E8-E2D69C485C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16AD3E68-1FD1-CF47-A4DE-F8A681A93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00B5F15-200D-C20B-0E8F-B9919E8C2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2229442"/>
            <a:ext cx="4385217" cy="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4945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person, träd, mark&#10;&#10;Automatiskt genererad beskrivning">
            <a:extLst>
              <a:ext uri="{FF2B5EF4-FFF2-40B4-BE49-F238E27FC236}">
                <a16:creationId xmlns:a16="http://schemas.microsoft.com/office/drawing/2014/main" id="{9209653A-2D72-3A53-68BA-7D6FEDF22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7108746-24E2-D248-81B2-69DA2989F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38" y="1992613"/>
            <a:ext cx="7886700" cy="1378116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sv-SE"/>
              <a:t>Tack!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574A3F-5D61-F534-7B86-A15D0613CF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5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person, inomhus, stående, kontor&#10;&#10;Automatiskt genererad beskrivning">
            <a:extLst>
              <a:ext uri="{FF2B5EF4-FFF2-40B4-BE49-F238E27FC236}">
                <a16:creationId xmlns:a16="http://schemas.microsoft.com/office/drawing/2014/main" id="{0CF9EA4C-CFEE-6E97-32CE-0EC771D42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7108746-24E2-D248-81B2-69DA2989F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38" y="1992613"/>
            <a:ext cx="7886700" cy="1378116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sv-SE"/>
              <a:t>Tack!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E0BE2C-757D-9C24-F66F-A2F921707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6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257FC-DDA6-4C0A-B352-6BEA1B55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406"/>
            <a:ext cx="7885510" cy="296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F1159B3-F0E5-4212-ABFB-1EDB0E1C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CD34E72-056E-4B83-AE38-60C6DA4D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8512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851A3-0F1A-4151-B67C-57C6D03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49F6C4-305E-4E64-9FD6-1EEFA76CB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2226"/>
            <a:ext cx="3785890" cy="29542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5AD7CB-5DCE-440A-BDA9-B7FD30BA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460" y="1282226"/>
            <a:ext cx="3785890" cy="29542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F35D9E-EA2D-42F4-9BA1-6989A75C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214483F-F7F8-42BE-969E-1FF355E27E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41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v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C0762CF-74B5-4631-98B4-6862C5D59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564"/>
            <a:ext cx="3596097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1BA5A5A2-6D83-476B-A9C0-6846F5E7B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257FC-DDA6-4C0A-B352-6BEA1B55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36" y="1282227"/>
            <a:ext cx="4563999" cy="29260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42F0337-A794-495C-8774-2C0AA1EE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36" y="330994"/>
            <a:ext cx="4563999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0B91F9A7-4322-49BF-8958-67B389185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A5C46C9-7BB5-4549-8398-B3527F07E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9076" y="4705350"/>
            <a:ext cx="945356" cy="242888"/>
          </a:xfrm>
          <a:blipFill dpi="0"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493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9D6A9C-5D9D-414F-9FD9-39C149B0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7080C18-C1AF-4DB6-A4C7-388CCCA7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BDBBD59-9F4F-41F2-8FF7-19D90FBA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96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- Blå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CDAA62-A77B-4C61-AAED-24AA8BEF6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5327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91E999F-FC8D-4E33-9C46-2E9DDA579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6E861-3062-49E6-B4CA-A1E672D8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8D3D68C-5F0D-4740-AE0C-AE79D3C4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5561"/>
            <a:ext cx="5915025" cy="193000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44CE831-4DCF-4FEA-B08B-CC6184277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A80F190-6FD4-4430-8C2A-736CC514F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2761" y="4673799"/>
            <a:ext cx="1018578" cy="32325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20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illustrationer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>
            <a:extLst>
              <a:ext uri="{FF2B5EF4-FFF2-40B4-BE49-F238E27FC236}">
                <a16:creationId xmlns:a16="http://schemas.microsoft.com/office/drawing/2014/main" id="{EBF7B15A-D78C-4CEF-90F1-651FDB961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097" y="3828332"/>
            <a:ext cx="3053792" cy="132682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3F36E31-A9BB-4C77-A316-19263C98C5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826946"/>
            <a:ext cx="1819274" cy="1328206"/>
          </a:xfrm>
          <a:prstGeom prst="rect">
            <a:avLst/>
          </a:prstGeom>
        </p:spPr>
      </p:pic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099FDBFF-CCFE-40B4-97EC-3F064F1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81308"/>
            <a:ext cx="2057400" cy="273844"/>
          </a:xfrm>
          <a:prstGeom prst="rect">
            <a:avLst/>
          </a:prstGeom>
        </p:spPr>
        <p:txBody>
          <a:bodyPr/>
          <a:lstStyle/>
          <a:p>
            <a:fld id="{5C9AAF67-4C96-4F2D-8303-201CE17FE576}" type="slidenum">
              <a:rPr lang="sv-SE" smtClean="0"/>
              <a:t>‹#›</a:t>
            </a:fld>
            <a:endParaRPr lang="sv-SE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1F58F8FD-14D0-4E1C-BC3D-DC4974D8C4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513" y="3824839"/>
            <a:ext cx="1435894" cy="1330313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DA24ED1B-7F6F-4643-85F2-62B0248F1B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0406" y="3824551"/>
            <a:ext cx="971550" cy="1330601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3F4A0D16-2234-4873-8401-6250E8EEB1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12"/>
          <a:stretch/>
        </p:blipFill>
        <p:spPr>
          <a:xfrm>
            <a:off x="5664995" y="3822985"/>
            <a:ext cx="1584126" cy="1332167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1E267BBE-BAB4-4CF3-9BF8-32355574F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85" r="40552" b="-352"/>
          <a:stretch/>
        </p:blipFill>
        <p:spPr>
          <a:xfrm>
            <a:off x="7247335" y="3816208"/>
            <a:ext cx="1896665" cy="1354421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BC771CB9-7B58-4108-AF75-4E0A4BE8F22C}"/>
              </a:ext>
            </a:extLst>
          </p:cNvPr>
          <p:cNvSpPr/>
          <p:nvPr/>
        </p:nvSpPr>
        <p:spPr>
          <a:xfrm>
            <a:off x="7949208" y="5126356"/>
            <a:ext cx="1194792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Rektangel 14">
            <a:extLst>
              <a:ext uri="{FF2B5EF4-FFF2-40B4-BE49-F238E27FC236}">
                <a16:creationId xmlns:a16="http://schemas.microsoft.com/office/drawing/2014/main" id="{7DAB80D3-26E5-4905-B4AD-BD3271BEDF25}"/>
              </a:ext>
            </a:extLst>
          </p:cNvPr>
          <p:cNvSpPr/>
          <p:nvPr/>
        </p:nvSpPr>
        <p:spPr>
          <a:xfrm>
            <a:off x="7248765" y="5118083"/>
            <a:ext cx="726876" cy="42562"/>
          </a:xfrm>
          <a:custGeom>
            <a:avLst/>
            <a:gdLst>
              <a:gd name="connsiteX0" fmla="*/ 0 w 969169"/>
              <a:gd name="connsiteY0" fmla="*/ 0 h 45719"/>
              <a:gd name="connsiteX1" fmla="*/ 969169 w 969169"/>
              <a:gd name="connsiteY1" fmla="*/ 0 h 45719"/>
              <a:gd name="connsiteX2" fmla="*/ 969169 w 969169"/>
              <a:gd name="connsiteY2" fmla="*/ 45719 h 45719"/>
              <a:gd name="connsiteX3" fmla="*/ 0 w 969169"/>
              <a:gd name="connsiteY3" fmla="*/ 45719 h 45719"/>
              <a:gd name="connsiteX4" fmla="*/ 0 w 969169"/>
              <a:gd name="connsiteY4" fmla="*/ 0 h 45719"/>
              <a:gd name="connsiteX0" fmla="*/ 0 w 969169"/>
              <a:gd name="connsiteY0" fmla="*/ 3139 h 48858"/>
              <a:gd name="connsiteX1" fmla="*/ 652937 w 969169"/>
              <a:gd name="connsiteY1" fmla="*/ 0 h 48858"/>
              <a:gd name="connsiteX2" fmla="*/ 969169 w 969169"/>
              <a:gd name="connsiteY2" fmla="*/ 3139 h 48858"/>
              <a:gd name="connsiteX3" fmla="*/ 969169 w 969169"/>
              <a:gd name="connsiteY3" fmla="*/ 48858 h 48858"/>
              <a:gd name="connsiteX4" fmla="*/ 0 w 969169"/>
              <a:gd name="connsiteY4" fmla="*/ 48858 h 48858"/>
              <a:gd name="connsiteX5" fmla="*/ 0 w 969169"/>
              <a:gd name="connsiteY5" fmla="*/ 3139 h 48858"/>
              <a:gd name="connsiteX0" fmla="*/ 0 w 985838"/>
              <a:gd name="connsiteY0" fmla="*/ 3139 h 56002"/>
              <a:gd name="connsiteX1" fmla="*/ 652937 w 985838"/>
              <a:gd name="connsiteY1" fmla="*/ 0 h 56002"/>
              <a:gd name="connsiteX2" fmla="*/ 969169 w 985838"/>
              <a:gd name="connsiteY2" fmla="*/ 3139 h 56002"/>
              <a:gd name="connsiteX3" fmla="*/ 985838 w 985838"/>
              <a:gd name="connsiteY3" fmla="*/ 56002 h 56002"/>
              <a:gd name="connsiteX4" fmla="*/ 0 w 985838"/>
              <a:gd name="connsiteY4" fmla="*/ 48858 h 56002"/>
              <a:gd name="connsiteX5" fmla="*/ 0 w 985838"/>
              <a:gd name="connsiteY5" fmla="*/ 3139 h 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838" h="56002">
                <a:moveTo>
                  <a:pt x="0" y="3139"/>
                </a:moveTo>
                <a:lnTo>
                  <a:pt x="652937" y="0"/>
                </a:lnTo>
                <a:lnTo>
                  <a:pt x="969169" y="3139"/>
                </a:lnTo>
                <a:lnTo>
                  <a:pt x="985838" y="56002"/>
                </a:lnTo>
                <a:lnTo>
                  <a:pt x="0" y="48858"/>
                </a:lnTo>
                <a:lnTo>
                  <a:pt x="0" y="3139"/>
                </a:lnTo>
                <a:close/>
              </a:path>
            </a:pathLst>
          </a:custGeom>
          <a:solidFill>
            <a:srgbClr val="9A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Rubrik 1">
            <a:extLst>
              <a:ext uri="{FF2B5EF4-FFF2-40B4-BE49-F238E27FC236}">
                <a16:creationId xmlns:a16="http://schemas.microsoft.com/office/drawing/2014/main" id="{4E6A8320-D509-4649-A8CD-679EFC76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3EB8F2E3-C3EA-4FD5-9681-E0E6BD11E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097" y="3828332"/>
            <a:ext cx="3053792" cy="132682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ED2C5CC4-4D80-44E2-B867-386C6B38A2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826946"/>
            <a:ext cx="1819274" cy="1328206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920EAC3C-83D5-48C6-8A7F-0725F7F0E0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513" y="3824839"/>
            <a:ext cx="1435894" cy="1330313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4FF16234-2773-4E61-89DE-7E656445B1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0406" y="3824551"/>
            <a:ext cx="971550" cy="1330601"/>
          </a:xfrm>
          <a:prstGeom prst="rect">
            <a:avLst/>
          </a:prstGeom>
        </p:spPr>
      </p:pic>
      <p:pic>
        <p:nvPicPr>
          <p:cNvPr id="26" name="Bild 25">
            <a:extLst>
              <a:ext uri="{FF2B5EF4-FFF2-40B4-BE49-F238E27FC236}">
                <a16:creationId xmlns:a16="http://schemas.microsoft.com/office/drawing/2014/main" id="{8EACC54D-B1DF-431F-BBC1-D6883184E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12"/>
          <a:stretch/>
        </p:blipFill>
        <p:spPr>
          <a:xfrm>
            <a:off x="5664995" y="3822985"/>
            <a:ext cx="1584126" cy="1332167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38451585-4E86-431E-81CA-68FFE0CA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85" r="40552" b="-352"/>
          <a:stretch/>
        </p:blipFill>
        <p:spPr>
          <a:xfrm>
            <a:off x="7247335" y="3816208"/>
            <a:ext cx="1896665" cy="1354421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FA1C5EAB-79E9-40BB-A8E0-7CE6D603F6C0}"/>
              </a:ext>
            </a:extLst>
          </p:cNvPr>
          <p:cNvSpPr/>
          <p:nvPr userDrawn="1"/>
        </p:nvSpPr>
        <p:spPr>
          <a:xfrm>
            <a:off x="7949208" y="5126356"/>
            <a:ext cx="1194792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9" name="Rektangel 14">
            <a:extLst>
              <a:ext uri="{FF2B5EF4-FFF2-40B4-BE49-F238E27FC236}">
                <a16:creationId xmlns:a16="http://schemas.microsoft.com/office/drawing/2014/main" id="{E0F82C80-9226-4B90-9869-FE4D9F8EBB6B}"/>
              </a:ext>
            </a:extLst>
          </p:cNvPr>
          <p:cNvSpPr/>
          <p:nvPr userDrawn="1"/>
        </p:nvSpPr>
        <p:spPr>
          <a:xfrm>
            <a:off x="7248765" y="5118083"/>
            <a:ext cx="726876" cy="42562"/>
          </a:xfrm>
          <a:custGeom>
            <a:avLst/>
            <a:gdLst>
              <a:gd name="connsiteX0" fmla="*/ 0 w 969169"/>
              <a:gd name="connsiteY0" fmla="*/ 0 h 45719"/>
              <a:gd name="connsiteX1" fmla="*/ 969169 w 969169"/>
              <a:gd name="connsiteY1" fmla="*/ 0 h 45719"/>
              <a:gd name="connsiteX2" fmla="*/ 969169 w 969169"/>
              <a:gd name="connsiteY2" fmla="*/ 45719 h 45719"/>
              <a:gd name="connsiteX3" fmla="*/ 0 w 969169"/>
              <a:gd name="connsiteY3" fmla="*/ 45719 h 45719"/>
              <a:gd name="connsiteX4" fmla="*/ 0 w 969169"/>
              <a:gd name="connsiteY4" fmla="*/ 0 h 45719"/>
              <a:gd name="connsiteX0" fmla="*/ 0 w 969169"/>
              <a:gd name="connsiteY0" fmla="*/ 3139 h 48858"/>
              <a:gd name="connsiteX1" fmla="*/ 652937 w 969169"/>
              <a:gd name="connsiteY1" fmla="*/ 0 h 48858"/>
              <a:gd name="connsiteX2" fmla="*/ 969169 w 969169"/>
              <a:gd name="connsiteY2" fmla="*/ 3139 h 48858"/>
              <a:gd name="connsiteX3" fmla="*/ 969169 w 969169"/>
              <a:gd name="connsiteY3" fmla="*/ 48858 h 48858"/>
              <a:gd name="connsiteX4" fmla="*/ 0 w 969169"/>
              <a:gd name="connsiteY4" fmla="*/ 48858 h 48858"/>
              <a:gd name="connsiteX5" fmla="*/ 0 w 969169"/>
              <a:gd name="connsiteY5" fmla="*/ 3139 h 48858"/>
              <a:gd name="connsiteX0" fmla="*/ 0 w 985838"/>
              <a:gd name="connsiteY0" fmla="*/ 3139 h 56002"/>
              <a:gd name="connsiteX1" fmla="*/ 652937 w 985838"/>
              <a:gd name="connsiteY1" fmla="*/ 0 h 56002"/>
              <a:gd name="connsiteX2" fmla="*/ 969169 w 985838"/>
              <a:gd name="connsiteY2" fmla="*/ 3139 h 56002"/>
              <a:gd name="connsiteX3" fmla="*/ 985838 w 985838"/>
              <a:gd name="connsiteY3" fmla="*/ 56002 h 56002"/>
              <a:gd name="connsiteX4" fmla="*/ 0 w 985838"/>
              <a:gd name="connsiteY4" fmla="*/ 48858 h 56002"/>
              <a:gd name="connsiteX5" fmla="*/ 0 w 985838"/>
              <a:gd name="connsiteY5" fmla="*/ 3139 h 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838" h="56002">
                <a:moveTo>
                  <a:pt x="0" y="3139"/>
                </a:moveTo>
                <a:lnTo>
                  <a:pt x="652937" y="0"/>
                </a:lnTo>
                <a:lnTo>
                  <a:pt x="969169" y="3139"/>
                </a:lnTo>
                <a:lnTo>
                  <a:pt x="985838" y="56002"/>
                </a:lnTo>
                <a:lnTo>
                  <a:pt x="0" y="48858"/>
                </a:lnTo>
                <a:lnTo>
                  <a:pt x="0" y="3139"/>
                </a:lnTo>
                <a:close/>
              </a:path>
            </a:pathLst>
          </a:custGeom>
          <a:solidFill>
            <a:srgbClr val="9A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498767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/budskap/pausbild">
    <p:bg>
      <p:bgPr>
        <a:solidFill>
          <a:srgbClr val="9A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DDAE70-1220-4479-BE8F-13A62E0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BCD8-88A6-4DA5-8DAE-99DF6D908D9E}" type="datetimeFigureOut">
              <a:rPr lang="sv-SE" smtClean="0"/>
              <a:t>2023-09-04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62EAE9-DD1B-49CB-AFA1-0262BB00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21B07D-A6DD-4E99-A1F4-A6257E31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9AAF67-4C96-4F2D-8303-201CE17FE57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B21CB85-EFA9-44F6-9A36-9758F4F2E86F}"/>
              </a:ext>
            </a:extLst>
          </p:cNvPr>
          <p:cNvSpPr/>
          <p:nvPr/>
        </p:nvSpPr>
        <p:spPr>
          <a:xfrm>
            <a:off x="744379" y="937260"/>
            <a:ext cx="2183130" cy="218313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92376D-8E03-4B09-96FC-450EF896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AA78D3FD-CD7E-42A0-A9B9-A3C4DC90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B979F5A4-B620-4434-ADFB-337691E9C44D}"/>
              </a:ext>
            </a:extLst>
          </p:cNvPr>
          <p:cNvSpPr/>
          <p:nvPr userDrawn="1"/>
        </p:nvSpPr>
        <p:spPr>
          <a:xfrm>
            <a:off x="744379" y="937260"/>
            <a:ext cx="2183130" cy="218313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17B12B-3D4A-4AC1-B136-C8BBA537C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0DCFF650-65ED-4EA3-922E-1838D76FF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5F9C5E-CABB-49DB-937C-76E28004C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7350" y="1619250"/>
            <a:ext cx="5849380" cy="2124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3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7787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780D106-41AE-40B3-9965-9A35951E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7BBAE8-7431-4BEF-AEC0-666AA28A6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8897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92E8951-BC4A-4124-99C1-6B6BE0F49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92599"/>
            <a:ext cx="6858000" cy="124182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6E861-3062-49E6-B4CA-A1E672D8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43965"/>
            <a:ext cx="30861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7EC47A3-E916-4E3D-B44D-409E6AE2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4BBAD3F4-E4DD-4556-9E32-F0AFFB8DE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03CD19-0007-4E06-9A78-D4310DBDE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A4B5E14A-FC5D-4A81-906D-874C3C069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&#10;&#10;Automatiskt genererad beskrivning">
            <a:extLst>
              <a:ext uri="{FF2B5EF4-FFF2-40B4-BE49-F238E27FC236}">
                <a16:creationId xmlns:a16="http://schemas.microsoft.com/office/drawing/2014/main" id="{D8519613-D25D-6342-148C-ED697CA82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83445FB-0286-C7A8-9BC1-61DEA3A2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2229442"/>
            <a:ext cx="4385217" cy="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603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elbil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C0762CF-74B5-4631-98B4-6862C5D59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61EE394-B931-4379-BB8D-D29AA2878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42F0337-A794-495C-8774-2C0AA1EE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0994"/>
            <a:ext cx="4851787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3A72323-AA5A-47A8-B19D-D196DCFE7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FBC4F646-D02D-46F9-A611-E69F400F36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9076" y="4705350"/>
            <a:ext cx="945356" cy="242888"/>
          </a:xfrm>
          <a:blipFill dpi="0"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62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alv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C0762CF-74B5-4631-98B4-6862C5D59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1BA5A5A2-6D83-476B-A9C0-6846F5E7B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257FC-DDA6-4C0A-B352-6BEA1B55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227"/>
            <a:ext cx="3771900" cy="32242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42F0337-A794-495C-8774-2C0AA1EE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0994"/>
            <a:ext cx="37719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0B91F9A7-4322-49BF-8958-67B389185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A5C46C9-7BB5-4549-8398-B3527F07E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9076" y="4705350"/>
            <a:ext cx="945356" cy="242888"/>
          </a:xfrm>
          <a:blipFill dpi="0"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990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">
    <p:bg>
      <p:bgPr>
        <a:solidFill>
          <a:srgbClr val="67C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568" y="2031691"/>
            <a:ext cx="7660696" cy="1125140"/>
          </a:xfrm>
          <a:prstGeom prst="rect">
            <a:avLst/>
          </a:prstGeom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kumimoji="0" lang="sv-SE" sz="3300" b="0" i="0" u="none" strike="noStrike" kern="1200" cap="none" spc="0" normalizeH="0" baseline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1" y="4630"/>
            <a:ext cx="1934308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12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76699"/>
            <a:ext cx="4038600" cy="3056400"/>
          </a:xfrm>
        </p:spPr>
        <p:txBody>
          <a:bodyPr>
            <a:normAutofit/>
          </a:bodyPr>
          <a:lstStyle>
            <a:lvl1pPr>
              <a:defRPr sz="135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050">
                <a:latin typeface="Arial" pitchFamily="34" charset="0"/>
                <a:cs typeface="Arial" pitchFamily="34" charset="0"/>
              </a:defRPr>
            </a:lvl3pPr>
            <a:lvl4pPr>
              <a:defRPr sz="900">
                <a:latin typeface="Arial" pitchFamily="34" charset="0"/>
                <a:cs typeface="Arial" pitchFamily="34" charset="0"/>
              </a:defRPr>
            </a:lvl4pPr>
            <a:lvl5pPr>
              <a:defRPr sz="825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76699"/>
            <a:ext cx="4038600" cy="3056400"/>
          </a:xfrm>
        </p:spPr>
        <p:txBody>
          <a:bodyPr>
            <a:normAutofit/>
          </a:bodyPr>
          <a:lstStyle>
            <a:lvl1pPr algn="l" defTabSz="685800" rtl="0" eaLnBrk="1" latinLnBrk="0" hangingPunct="1">
              <a:spcBef>
                <a:spcPct val="20000"/>
              </a:spcBef>
              <a:buFont typeface="Arial" pitchFamily="34" charset="0"/>
              <a:defRPr lang="sv-SE" sz="13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685800" rtl="0" eaLnBrk="1" latinLnBrk="0" hangingPunct="1">
              <a:spcBef>
                <a:spcPct val="20000"/>
              </a:spcBef>
              <a:buFont typeface="Arial" pitchFamily="34" charset="0"/>
              <a:defRPr lang="sv-SE" sz="13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685800" rtl="0" eaLnBrk="1" latinLnBrk="0" hangingPunct="1">
              <a:spcBef>
                <a:spcPct val="20000"/>
              </a:spcBef>
              <a:buFont typeface="Arial" pitchFamily="34" charset="0"/>
              <a:defRPr lang="sv-SE" sz="13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685800" rtl="0" eaLnBrk="1" latinLnBrk="0" hangingPunct="1">
              <a:spcBef>
                <a:spcPct val="20000"/>
              </a:spcBef>
              <a:buFont typeface="Arial" pitchFamily="34" charset="0"/>
              <a:defRPr lang="sv-SE" sz="135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685800" rtl="0" eaLnBrk="1" latinLnBrk="0" hangingPunct="1">
              <a:spcBef>
                <a:spcPct val="20000"/>
              </a:spcBef>
              <a:buFont typeface="Arial" pitchFamily="34" charset="0"/>
              <a:defRPr lang="sv-SE" sz="135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57200" y="951570"/>
            <a:ext cx="8229600" cy="678113"/>
          </a:xfrm>
        </p:spPr>
        <p:txBody>
          <a:bodyPr>
            <a:normAutofit/>
          </a:bodyPr>
          <a:lstStyle/>
          <a:p>
            <a:pPr algn="l"/>
            <a:r>
              <a:rPr lang="sv-SE" sz="2700">
                <a:solidFill>
                  <a:schemeClr val="accent5"/>
                </a:solidFill>
                <a:latin typeface="Georgia" pitchFamily="18" charset="0"/>
              </a:rPr>
              <a:t>Klicka här för att ändra format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332DEB92-EF28-429F-8ACF-C00687B1967D}" type="slidenum">
              <a:rPr lang="en-GB" smtClean="0">
                <a:solidFill>
                  <a:srgbClr val="A0326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A03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3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257FC-DDA6-4C0A-B352-6BEA1B55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406"/>
            <a:ext cx="7885510" cy="2960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F1159B3-F0E5-4212-ABFB-1EDB0E1C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CD34E72-056E-4B83-AE38-60C6DA4D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7607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3851A3-0F1A-4151-B67C-57C6D03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49F6C4-305E-4E64-9FD6-1EEFA76CB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2226"/>
            <a:ext cx="3785890" cy="29542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5AD7CB-5DCE-440A-BDA9-B7FD30BA2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9460" y="1282226"/>
            <a:ext cx="3785890" cy="29542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EF35D9E-EA2D-42F4-9BA1-6989A75C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214483F-F7F8-42BE-969E-1FF355E27E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60263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v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C0762CF-74B5-4631-98B4-6862C5D59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564"/>
            <a:ext cx="3596097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1BA5A5A2-6D83-476B-A9C0-6846F5E7B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E257FC-DDA6-4C0A-B352-6BEA1B55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936" y="1282227"/>
            <a:ext cx="4563999" cy="29260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42F0337-A794-495C-8774-2C0AA1EE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936" y="330994"/>
            <a:ext cx="4563999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0B91F9A7-4322-49BF-8958-67B389185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A5C46C9-7BB5-4549-8398-B3527F07E8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9076" y="4705350"/>
            <a:ext cx="945356" cy="242888"/>
          </a:xfrm>
          <a:blipFill dpi="0"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357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9D6A9C-5D9D-414F-9FD9-39C149B0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7080C18-C1AF-4DB6-A4C7-388CCCA7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BDBBD59-9F4F-41F2-8FF7-19D90FBA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22249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- Blå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DCDAA62-A77B-4C61-AAED-24AA8BEF6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5327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91E999F-FC8D-4E33-9C46-2E9DDA579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6E861-3062-49E6-B4CA-A1E672D8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8D3D68C-5F0D-4740-AE0C-AE79D3C4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5561"/>
            <a:ext cx="5915025" cy="193000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44CE831-4DCF-4FEA-B08B-CC6184277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A80F190-6FD4-4430-8C2A-736CC514F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2761" y="4673799"/>
            <a:ext cx="1018578" cy="32325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922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illustrationer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>
            <a:extLst>
              <a:ext uri="{FF2B5EF4-FFF2-40B4-BE49-F238E27FC236}">
                <a16:creationId xmlns:a16="http://schemas.microsoft.com/office/drawing/2014/main" id="{EBF7B15A-D78C-4CEF-90F1-651FDB961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097" y="3828332"/>
            <a:ext cx="3053792" cy="132682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3F36E31-A9BB-4C77-A316-19263C98C5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826946"/>
            <a:ext cx="1819274" cy="1328206"/>
          </a:xfrm>
          <a:prstGeom prst="rect">
            <a:avLst/>
          </a:prstGeom>
        </p:spPr>
      </p:pic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099FDBFF-CCFE-40B4-97EC-3F064F1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81308"/>
            <a:ext cx="2057400" cy="273844"/>
          </a:xfrm>
          <a:prstGeom prst="rect">
            <a:avLst/>
          </a:prstGeom>
        </p:spPr>
        <p:txBody>
          <a:bodyPr/>
          <a:lstStyle/>
          <a:p>
            <a:fld id="{5C9AAF67-4C96-4F2D-8303-201CE17FE576}" type="slidenum">
              <a:rPr lang="sv-SE" smtClean="0"/>
              <a:t>‹#›</a:t>
            </a:fld>
            <a:endParaRPr lang="sv-SE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1F58F8FD-14D0-4E1C-BC3D-DC4974D8C4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513" y="3824839"/>
            <a:ext cx="1435894" cy="1330313"/>
          </a:xfrm>
          <a:prstGeom prst="rect">
            <a:avLst/>
          </a:prstGeom>
        </p:spPr>
      </p:pic>
      <p:pic>
        <p:nvPicPr>
          <p:cNvPr id="20" name="Bild 19">
            <a:extLst>
              <a:ext uri="{FF2B5EF4-FFF2-40B4-BE49-F238E27FC236}">
                <a16:creationId xmlns:a16="http://schemas.microsoft.com/office/drawing/2014/main" id="{DA24ED1B-7F6F-4643-85F2-62B0248F1B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0406" y="3824551"/>
            <a:ext cx="971550" cy="1330601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3F4A0D16-2234-4873-8401-6250E8EEB1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12"/>
          <a:stretch/>
        </p:blipFill>
        <p:spPr>
          <a:xfrm>
            <a:off x="5664995" y="3822985"/>
            <a:ext cx="1584126" cy="1332167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1E267BBE-BAB4-4CF3-9BF8-32355574F5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85" r="40552" b="-352"/>
          <a:stretch/>
        </p:blipFill>
        <p:spPr>
          <a:xfrm>
            <a:off x="7247335" y="3816208"/>
            <a:ext cx="1896665" cy="1354421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BC771CB9-7B58-4108-AF75-4E0A4BE8F22C}"/>
              </a:ext>
            </a:extLst>
          </p:cNvPr>
          <p:cNvSpPr/>
          <p:nvPr/>
        </p:nvSpPr>
        <p:spPr>
          <a:xfrm>
            <a:off x="7949208" y="5126356"/>
            <a:ext cx="1194792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Rektangel 14">
            <a:extLst>
              <a:ext uri="{FF2B5EF4-FFF2-40B4-BE49-F238E27FC236}">
                <a16:creationId xmlns:a16="http://schemas.microsoft.com/office/drawing/2014/main" id="{7DAB80D3-26E5-4905-B4AD-BD3271BEDF25}"/>
              </a:ext>
            </a:extLst>
          </p:cNvPr>
          <p:cNvSpPr/>
          <p:nvPr/>
        </p:nvSpPr>
        <p:spPr>
          <a:xfrm>
            <a:off x="7248765" y="5118083"/>
            <a:ext cx="726876" cy="42562"/>
          </a:xfrm>
          <a:custGeom>
            <a:avLst/>
            <a:gdLst>
              <a:gd name="connsiteX0" fmla="*/ 0 w 969169"/>
              <a:gd name="connsiteY0" fmla="*/ 0 h 45719"/>
              <a:gd name="connsiteX1" fmla="*/ 969169 w 969169"/>
              <a:gd name="connsiteY1" fmla="*/ 0 h 45719"/>
              <a:gd name="connsiteX2" fmla="*/ 969169 w 969169"/>
              <a:gd name="connsiteY2" fmla="*/ 45719 h 45719"/>
              <a:gd name="connsiteX3" fmla="*/ 0 w 969169"/>
              <a:gd name="connsiteY3" fmla="*/ 45719 h 45719"/>
              <a:gd name="connsiteX4" fmla="*/ 0 w 969169"/>
              <a:gd name="connsiteY4" fmla="*/ 0 h 45719"/>
              <a:gd name="connsiteX0" fmla="*/ 0 w 969169"/>
              <a:gd name="connsiteY0" fmla="*/ 3139 h 48858"/>
              <a:gd name="connsiteX1" fmla="*/ 652937 w 969169"/>
              <a:gd name="connsiteY1" fmla="*/ 0 h 48858"/>
              <a:gd name="connsiteX2" fmla="*/ 969169 w 969169"/>
              <a:gd name="connsiteY2" fmla="*/ 3139 h 48858"/>
              <a:gd name="connsiteX3" fmla="*/ 969169 w 969169"/>
              <a:gd name="connsiteY3" fmla="*/ 48858 h 48858"/>
              <a:gd name="connsiteX4" fmla="*/ 0 w 969169"/>
              <a:gd name="connsiteY4" fmla="*/ 48858 h 48858"/>
              <a:gd name="connsiteX5" fmla="*/ 0 w 969169"/>
              <a:gd name="connsiteY5" fmla="*/ 3139 h 48858"/>
              <a:gd name="connsiteX0" fmla="*/ 0 w 985838"/>
              <a:gd name="connsiteY0" fmla="*/ 3139 h 56002"/>
              <a:gd name="connsiteX1" fmla="*/ 652937 w 985838"/>
              <a:gd name="connsiteY1" fmla="*/ 0 h 56002"/>
              <a:gd name="connsiteX2" fmla="*/ 969169 w 985838"/>
              <a:gd name="connsiteY2" fmla="*/ 3139 h 56002"/>
              <a:gd name="connsiteX3" fmla="*/ 985838 w 985838"/>
              <a:gd name="connsiteY3" fmla="*/ 56002 h 56002"/>
              <a:gd name="connsiteX4" fmla="*/ 0 w 985838"/>
              <a:gd name="connsiteY4" fmla="*/ 48858 h 56002"/>
              <a:gd name="connsiteX5" fmla="*/ 0 w 985838"/>
              <a:gd name="connsiteY5" fmla="*/ 3139 h 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838" h="56002">
                <a:moveTo>
                  <a:pt x="0" y="3139"/>
                </a:moveTo>
                <a:lnTo>
                  <a:pt x="652937" y="0"/>
                </a:lnTo>
                <a:lnTo>
                  <a:pt x="969169" y="3139"/>
                </a:lnTo>
                <a:lnTo>
                  <a:pt x="985838" y="56002"/>
                </a:lnTo>
                <a:lnTo>
                  <a:pt x="0" y="48858"/>
                </a:lnTo>
                <a:lnTo>
                  <a:pt x="0" y="3139"/>
                </a:lnTo>
                <a:close/>
              </a:path>
            </a:pathLst>
          </a:custGeom>
          <a:solidFill>
            <a:srgbClr val="9A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Rubrik 1">
            <a:extLst>
              <a:ext uri="{FF2B5EF4-FFF2-40B4-BE49-F238E27FC236}">
                <a16:creationId xmlns:a16="http://schemas.microsoft.com/office/drawing/2014/main" id="{4E6A8320-D509-4649-A8CD-679EFC76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1"/>
            <a:ext cx="7886700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3EB8F2E3-C3EA-4FD5-9681-E0E6BD11E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097" y="3828332"/>
            <a:ext cx="3053792" cy="132682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ED2C5CC4-4D80-44E2-B867-386C6B38A2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826946"/>
            <a:ext cx="1819274" cy="1328206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920EAC3C-83D5-48C6-8A7F-0725F7F0E0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513" y="3824839"/>
            <a:ext cx="1435894" cy="1330313"/>
          </a:xfrm>
          <a:prstGeom prst="rect">
            <a:avLst/>
          </a:prstGeom>
        </p:spPr>
      </p:pic>
      <p:pic>
        <p:nvPicPr>
          <p:cNvPr id="17" name="Bild 16">
            <a:extLst>
              <a:ext uri="{FF2B5EF4-FFF2-40B4-BE49-F238E27FC236}">
                <a16:creationId xmlns:a16="http://schemas.microsoft.com/office/drawing/2014/main" id="{4FF16234-2773-4E61-89DE-7E656445B1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0406" y="3824551"/>
            <a:ext cx="971550" cy="1330601"/>
          </a:xfrm>
          <a:prstGeom prst="rect">
            <a:avLst/>
          </a:prstGeom>
        </p:spPr>
      </p:pic>
      <p:pic>
        <p:nvPicPr>
          <p:cNvPr id="26" name="Bild 25">
            <a:extLst>
              <a:ext uri="{FF2B5EF4-FFF2-40B4-BE49-F238E27FC236}">
                <a16:creationId xmlns:a16="http://schemas.microsoft.com/office/drawing/2014/main" id="{8EACC54D-B1DF-431F-BBC1-D6883184E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12"/>
          <a:stretch/>
        </p:blipFill>
        <p:spPr>
          <a:xfrm>
            <a:off x="5664995" y="3822985"/>
            <a:ext cx="1584126" cy="1332167"/>
          </a:xfrm>
          <a:prstGeom prst="rect">
            <a:avLst/>
          </a:prstGeom>
        </p:spPr>
      </p:pic>
      <p:pic>
        <p:nvPicPr>
          <p:cNvPr id="27" name="Bild 26">
            <a:extLst>
              <a:ext uri="{FF2B5EF4-FFF2-40B4-BE49-F238E27FC236}">
                <a16:creationId xmlns:a16="http://schemas.microsoft.com/office/drawing/2014/main" id="{38451585-4E86-431E-81CA-68FFE0CA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85" r="40552" b="-352"/>
          <a:stretch/>
        </p:blipFill>
        <p:spPr>
          <a:xfrm>
            <a:off x="7247335" y="3816208"/>
            <a:ext cx="1896665" cy="1354421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FA1C5EAB-79E9-40BB-A8E0-7CE6D603F6C0}"/>
              </a:ext>
            </a:extLst>
          </p:cNvPr>
          <p:cNvSpPr/>
          <p:nvPr userDrawn="1"/>
        </p:nvSpPr>
        <p:spPr>
          <a:xfrm>
            <a:off x="7949208" y="5126356"/>
            <a:ext cx="1194792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9" name="Rektangel 14">
            <a:extLst>
              <a:ext uri="{FF2B5EF4-FFF2-40B4-BE49-F238E27FC236}">
                <a16:creationId xmlns:a16="http://schemas.microsoft.com/office/drawing/2014/main" id="{E0F82C80-9226-4B90-9869-FE4D9F8EBB6B}"/>
              </a:ext>
            </a:extLst>
          </p:cNvPr>
          <p:cNvSpPr/>
          <p:nvPr userDrawn="1"/>
        </p:nvSpPr>
        <p:spPr>
          <a:xfrm>
            <a:off x="7248765" y="5118083"/>
            <a:ext cx="726876" cy="42562"/>
          </a:xfrm>
          <a:custGeom>
            <a:avLst/>
            <a:gdLst>
              <a:gd name="connsiteX0" fmla="*/ 0 w 969169"/>
              <a:gd name="connsiteY0" fmla="*/ 0 h 45719"/>
              <a:gd name="connsiteX1" fmla="*/ 969169 w 969169"/>
              <a:gd name="connsiteY1" fmla="*/ 0 h 45719"/>
              <a:gd name="connsiteX2" fmla="*/ 969169 w 969169"/>
              <a:gd name="connsiteY2" fmla="*/ 45719 h 45719"/>
              <a:gd name="connsiteX3" fmla="*/ 0 w 969169"/>
              <a:gd name="connsiteY3" fmla="*/ 45719 h 45719"/>
              <a:gd name="connsiteX4" fmla="*/ 0 w 969169"/>
              <a:gd name="connsiteY4" fmla="*/ 0 h 45719"/>
              <a:gd name="connsiteX0" fmla="*/ 0 w 969169"/>
              <a:gd name="connsiteY0" fmla="*/ 3139 h 48858"/>
              <a:gd name="connsiteX1" fmla="*/ 652937 w 969169"/>
              <a:gd name="connsiteY1" fmla="*/ 0 h 48858"/>
              <a:gd name="connsiteX2" fmla="*/ 969169 w 969169"/>
              <a:gd name="connsiteY2" fmla="*/ 3139 h 48858"/>
              <a:gd name="connsiteX3" fmla="*/ 969169 w 969169"/>
              <a:gd name="connsiteY3" fmla="*/ 48858 h 48858"/>
              <a:gd name="connsiteX4" fmla="*/ 0 w 969169"/>
              <a:gd name="connsiteY4" fmla="*/ 48858 h 48858"/>
              <a:gd name="connsiteX5" fmla="*/ 0 w 969169"/>
              <a:gd name="connsiteY5" fmla="*/ 3139 h 48858"/>
              <a:gd name="connsiteX0" fmla="*/ 0 w 985838"/>
              <a:gd name="connsiteY0" fmla="*/ 3139 h 56002"/>
              <a:gd name="connsiteX1" fmla="*/ 652937 w 985838"/>
              <a:gd name="connsiteY1" fmla="*/ 0 h 56002"/>
              <a:gd name="connsiteX2" fmla="*/ 969169 w 985838"/>
              <a:gd name="connsiteY2" fmla="*/ 3139 h 56002"/>
              <a:gd name="connsiteX3" fmla="*/ 985838 w 985838"/>
              <a:gd name="connsiteY3" fmla="*/ 56002 h 56002"/>
              <a:gd name="connsiteX4" fmla="*/ 0 w 985838"/>
              <a:gd name="connsiteY4" fmla="*/ 48858 h 56002"/>
              <a:gd name="connsiteX5" fmla="*/ 0 w 985838"/>
              <a:gd name="connsiteY5" fmla="*/ 3139 h 5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5838" h="56002">
                <a:moveTo>
                  <a:pt x="0" y="3139"/>
                </a:moveTo>
                <a:lnTo>
                  <a:pt x="652937" y="0"/>
                </a:lnTo>
                <a:lnTo>
                  <a:pt x="969169" y="3139"/>
                </a:lnTo>
                <a:lnTo>
                  <a:pt x="985838" y="56002"/>
                </a:lnTo>
                <a:lnTo>
                  <a:pt x="0" y="48858"/>
                </a:lnTo>
                <a:lnTo>
                  <a:pt x="0" y="3139"/>
                </a:lnTo>
                <a:close/>
              </a:path>
            </a:pathLst>
          </a:custGeom>
          <a:solidFill>
            <a:srgbClr val="9A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5922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person, träd, mark&#10;&#10;Automatiskt genererad beskrivning">
            <a:extLst>
              <a:ext uri="{FF2B5EF4-FFF2-40B4-BE49-F238E27FC236}">
                <a16:creationId xmlns:a16="http://schemas.microsoft.com/office/drawing/2014/main" id="{98D3298D-B3D3-8910-0F00-3B5BB5578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8CE927C-4F57-C666-7C36-1A30278A4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2229442"/>
            <a:ext cx="4385217" cy="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106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/budskap/pausbild">
    <p:bg>
      <p:bgPr>
        <a:solidFill>
          <a:srgbClr val="9A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DDAE70-1220-4479-BE8F-13A62E0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‹#›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62EAE9-DD1B-49CB-AFA1-0262BB00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21B07D-A6DD-4E99-A1F4-A6257E31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C9AAF67-4C96-4F2D-8303-201CE17FE57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B21CB85-EFA9-44F6-9A36-9758F4F2E86F}"/>
              </a:ext>
            </a:extLst>
          </p:cNvPr>
          <p:cNvSpPr/>
          <p:nvPr/>
        </p:nvSpPr>
        <p:spPr>
          <a:xfrm>
            <a:off x="744379" y="937260"/>
            <a:ext cx="2183130" cy="218313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92376D-8E03-4B09-96FC-450EF896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AA78D3FD-CD7E-42A0-A9B9-A3C4DC90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B979F5A4-B620-4434-ADFB-337691E9C44D}"/>
              </a:ext>
            </a:extLst>
          </p:cNvPr>
          <p:cNvSpPr/>
          <p:nvPr userDrawn="1"/>
        </p:nvSpPr>
        <p:spPr>
          <a:xfrm>
            <a:off x="744379" y="937260"/>
            <a:ext cx="2183130" cy="218313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E17B12B-3D4A-4AC1-B136-C8BBA537C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0DCFF650-65ED-4EA3-922E-1838D76FF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5F9C5E-CABB-49DB-937C-76E28004C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7350" y="1619250"/>
            <a:ext cx="5849380" cy="2124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3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218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780D106-41AE-40B3-9965-9A35951E5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7BBAE8-7431-4BEF-AEC0-666AA28A6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8897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75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92E8951-BC4A-4124-99C1-6B6BE0F49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92599"/>
            <a:ext cx="6858000" cy="124182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F6E861-3062-49E6-B4CA-A1E672D8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43965"/>
            <a:ext cx="30861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10000"/>
                    <a:lumOff val="90000"/>
                  </a:schemeClr>
                </a:solidFill>
              </a:defRPr>
            </a:lvl1pPr>
          </a:lstStyle>
          <a:p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7EC47A3-E916-4E3D-B44D-409E6AE2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4BBAD3F4-E4DD-4556-9E32-F0AFFB8DE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03CD19-0007-4E06-9A78-D4310DBDE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9022"/>
            <a:ext cx="9144000" cy="941414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A4B5E14A-FC5D-4A81-906D-874C3C069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9075" y="4706480"/>
            <a:ext cx="945356" cy="2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0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elbil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C0762CF-74B5-4631-98B4-6862C5D59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61EE394-B931-4379-BB8D-D29AA2878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42F0337-A794-495C-8774-2C0AA1EE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0994"/>
            <a:ext cx="4851787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3A72323-AA5A-47A8-B19D-D196DCFE7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FBC4F646-D02D-46F9-A611-E69F400F36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9076" y="4705350"/>
            <a:ext cx="945356" cy="242888"/>
          </a:xfrm>
          <a:blipFill dpi="0"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41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Helbil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C0762CF-74B5-4631-98B4-6862C5D59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61EE394-B931-4379-BB8D-D29AA2878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208264"/>
            <a:ext cx="9153270" cy="93702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3B50E2-54F5-442D-8A8C-4829A376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E42F0337-A794-495C-8774-2C0AA1EE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0994"/>
            <a:ext cx="4851787" cy="9370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3A72323-AA5A-47A8-B19D-D196DCFE7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FBC4F646-D02D-46F9-A611-E69F400F36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39076" y="4705350"/>
            <a:ext cx="945356" cy="242888"/>
          </a:xfrm>
          <a:blipFill dpi="0"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524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rubrik">
    <p:bg>
      <p:bgPr>
        <a:solidFill>
          <a:srgbClr val="67C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568" y="2031691"/>
            <a:ext cx="7660696" cy="1125140"/>
          </a:xfrm>
          <a:prstGeom prst="rect">
            <a:avLst/>
          </a:prstGeom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kumimoji="0" lang="sv-SE" sz="3300" b="0" i="0" u="none" strike="noStrike" kern="1200" cap="none" spc="0" normalizeH="0" baseline="0" dirty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1" y="4630"/>
            <a:ext cx="1934308" cy="7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inomhus, stående, kontor&#10;&#10;Automatiskt genererad beskrivning">
            <a:extLst>
              <a:ext uri="{FF2B5EF4-FFF2-40B4-BE49-F238E27FC236}">
                <a16:creationId xmlns:a16="http://schemas.microsoft.com/office/drawing/2014/main" id="{04735723-D821-62D4-62AB-34D5CD470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B3EF8F9-DD6B-FEE1-51C5-8B5BB1CDC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8400" y="2229442"/>
            <a:ext cx="4385217" cy="68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67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7886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8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867915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5393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13E2FA0-DF9D-6D4E-ADFC-D9E3DC337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039"/>
            <a:ext cx="7886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800" b="0" i="0" kern="1200">
                <a:solidFill>
                  <a:schemeClr val="tx1"/>
                </a:solidFill>
                <a:effectLst/>
                <a:latin typeface="Helvetica Light" panose="020B0403020202020204" pitchFamily="34" charset="0"/>
                <a:ea typeface="Roboto Light" panose="02000000000000000000" pitchFamily="2" charset="0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78EAAD8-BD96-374B-B5DE-EC7BBEE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911E"/>
                </a:solidFill>
                <a:effectLst/>
                <a:latin typeface="Helvetica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491008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47" r:id="rId2"/>
    <p:sldLayoutId id="2147483848" r:id="rId3"/>
    <p:sldLayoutId id="2147483849" r:id="rId4"/>
    <p:sldLayoutId id="2147483850" r:id="rId5"/>
    <p:sldLayoutId id="2147483851" r:id="rId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F510834-7344-3D44-87EF-71C853B46F80}"/>
              </a:ext>
            </a:extLst>
          </p:cNvPr>
          <p:cNvCxnSpPr/>
          <p:nvPr userDrawn="1"/>
        </p:nvCxnSpPr>
        <p:spPr>
          <a:xfrm>
            <a:off x="0" y="5135840"/>
            <a:ext cx="9144000" cy="0"/>
          </a:xfrm>
          <a:prstGeom prst="line">
            <a:avLst/>
          </a:prstGeom>
          <a:ln w="38100" cmpd="sng">
            <a:solidFill>
              <a:srgbClr val="F491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D845AE-4043-B7DA-41D6-492218191E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69" r:id="rId2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oskärpa&#10;&#10;Automatiskt genererad beskrivning">
            <a:extLst>
              <a:ext uri="{FF2B5EF4-FFF2-40B4-BE49-F238E27FC236}">
                <a16:creationId xmlns:a16="http://schemas.microsoft.com/office/drawing/2014/main" id="{618B01DC-14BC-B032-3683-0D5F18DA8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0"/>
          <a:stretch/>
        </p:blipFill>
        <p:spPr>
          <a:xfrm flipV="1">
            <a:off x="1" y="-14868"/>
            <a:ext cx="9144000" cy="5143500"/>
          </a:xfrm>
          <a:prstGeom prst="rect">
            <a:avLst/>
          </a:prstGeom>
        </p:spPr>
      </p:pic>
      <p:cxnSp>
        <p:nvCxnSpPr>
          <p:cNvPr id="12" name="Rak 11">
            <a:extLst>
              <a:ext uri="{FF2B5EF4-FFF2-40B4-BE49-F238E27FC236}">
                <a16:creationId xmlns:a16="http://schemas.microsoft.com/office/drawing/2014/main" id="{AF510834-7344-3D44-87EF-71C853B46F80}"/>
              </a:ext>
            </a:extLst>
          </p:cNvPr>
          <p:cNvCxnSpPr/>
          <p:nvPr userDrawn="1"/>
        </p:nvCxnSpPr>
        <p:spPr>
          <a:xfrm>
            <a:off x="0" y="5135840"/>
            <a:ext cx="9144000" cy="0"/>
          </a:xfrm>
          <a:prstGeom prst="line">
            <a:avLst/>
          </a:prstGeom>
          <a:ln w="38100" cmpd="sng">
            <a:solidFill>
              <a:srgbClr val="F491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E45D48-3735-BF2C-F3FD-B8CB430733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F510834-7344-3D44-87EF-71C853B46F80}"/>
              </a:ext>
            </a:extLst>
          </p:cNvPr>
          <p:cNvCxnSpPr/>
          <p:nvPr userDrawn="1"/>
        </p:nvCxnSpPr>
        <p:spPr>
          <a:xfrm>
            <a:off x="0" y="5135840"/>
            <a:ext cx="9144000" cy="0"/>
          </a:xfrm>
          <a:prstGeom prst="line">
            <a:avLst/>
          </a:prstGeom>
          <a:ln w="38100" cmpd="sng">
            <a:solidFill>
              <a:srgbClr val="F4911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89B41C-7E00-F284-AE83-63C800722F5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76" y="241531"/>
            <a:ext cx="667855" cy="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5" r:id="rId2"/>
    <p:sldLayoutId id="2147483826" r:id="rId3"/>
    <p:sldLayoutId id="2147483846" r:id="rId4"/>
    <p:sldLayoutId id="2147483827" r:id="rId5"/>
    <p:sldLayoutId id="2147483852" r:id="rId6"/>
    <p:sldLayoutId id="2147483853" r:id="rId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0" r:id="rId2"/>
    <p:sldLayoutId id="2147483805" r:id="rId3"/>
    <p:sldLayoutId id="2147483835" r:id="rId4"/>
    <p:sldLayoutId id="2147483836" r:id="rId5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effectLst>
            <a:outerShdw blurRad="508000" dist="38100" dir="2700000" algn="tl" rotWithShape="0">
              <a:prstClr val="black">
                <a:alpha val="80000"/>
              </a:prstClr>
            </a:outerShdw>
          </a:effectLst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44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39" r:id="rId2"/>
    <p:sldLayoutId id="2147483834" r:id="rId3"/>
    <p:sldLayoutId id="2147483838" r:id="rId4"/>
    <p:sldLayoutId id="2147483828" r:id="rId5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9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7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43" r:id="rId2"/>
    <p:sldLayoutId id="2147483841" r:id="rId3"/>
    <p:sldLayoutId id="2147483842" r:id="rId4"/>
    <p:sldLayoutId id="21474838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06E96837-EE71-4AC3-9295-CF7A45ED61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6477"/>
            <a:ext cx="9144000" cy="937023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983688-81EC-49E1-A494-4AFC7FF1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0"/>
            <a:ext cx="7886700" cy="937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901462-1E3A-4B35-9327-83BB0618D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84706"/>
            <a:ext cx="7886700" cy="29217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B5586A-BA92-45BB-B40F-79D660B3F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C9AAF67-4C96-4F2D-8303-201CE17FE57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425BF2-D064-4BFC-83C0-DF35CA6A8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192" y="4748727"/>
            <a:ext cx="5270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Bild 5">
            <a:extLst>
              <a:ext uri="{FF2B5EF4-FFF2-40B4-BE49-F238E27FC236}">
                <a16:creationId xmlns:a16="http://schemas.microsoft.com/office/drawing/2014/main" id="{91900323-2063-4227-948C-D671935ADA07}"/>
              </a:ext>
            </a:extLst>
          </p:cNvPr>
          <p:cNvSpPr/>
          <p:nvPr/>
        </p:nvSpPr>
        <p:spPr>
          <a:xfrm>
            <a:off x="7838908" y="4706480"/>
            <a:ext cx="945356" cy="241757"/>
          </a:xfrm>
          <a:custGeom>
            <a:avLst/>
            <a:gdLst>
              <a:gd name="connsiteX0" fmla="*/ 269880 w 1260475"/>
              <a:gd name="connsiteY0" fmla="*/ 0 h 322343"/>
              <a:gd name="connsiteX1" fmla="*/ 324567 w 1260475"/>
              <a:gd name="connsiteY1" fmla="*/ 0 h 322343"/>
              <a:gd name="connsiteX2" fmla="*/ 324567 w 1260475"/>
              <a:gd name="connsiteY2" fmla="*/ 322122 h 322343"/>
              <a:gd name="connsiteX3" fmla="*/ 269880 w 1260475"/>
              <a:gd name="connsiteY3" fmla="*/ 322122 h 322343"/>
              <a:gd name="connsiteX4" fmla="*/ 269880 w 1260475"/>
              <a:gd name="connsiteY4" fmla="*/ 0 h 322343"/>
              <a:gd name="connsiteX5" fmla="*/ 223418 w 1260475"/>
              <a:gd name="connsiteY5" fmla="*/ 133828 h 322343"/>
              <a:gd name="connsiteX6" fmla="*/ 228753 w 1260475"/>
              <a:gd name="connsiteY6" fmla="*/ 180735 h 322343"/>
              <a:gd name="connsiteX7" fmla="*/ 228753 w 1260475"/>
              <a:gd name="connsiteY7" fmla="*/ 322344 h 322343"/>
              <a:gd name="connsiteX8" fmla="*/ 101594 w 1260475"/>
              <a:gd name="connsiteY8" fmla="*/ 322344 h 322343"/>
              <a:gd name="connsiteX9" fmla="*/ 44017 w 1260475"/>
              <a:gd name="connsiteY9" fmla="*/ 317453 h 322343"/>
              <a:gd name="connsiteX10" fmla="*/ 0 w 1260475"/>
              <a:gd name="connsiteY10" fmla="*/ 251651 h 322343"/>
              <a:gd name="connsiteX11" fmla="*/ 0 w 1260475"/>
              <a:gd name="connsiteY11" fmla="*/ 179179 h 322343"/>
              <a:gd name="connsiteX12" fmla="*/ 173399 w 1260475"/>
              <a:gd name="connsiteY12" fmla="*/ 179179 h 322343"/>
              <a:gd name="connsiteX13" fmla="*/ 173399 w 1260475"/>
              <a:gd name="connsiteY13" fmla="*/ 173843 h 322343"/>
              <a:gd name="connsiteX14" fmla="*/ 167174 w 1260475"/>
              <a:gd name="connsiteY14" fmla="*/ 143388 h 322343"/>
              <a:gd name="connsiteX15" fmla="*/ 122268 w 1260475"/>
              <a:gd name="connsiteY15" fmla="*/ 129827 h 322343"/>
              <a:gd name="connsiteX16" fmla="*/ 12894 w 1260475"/>
              <a:gd name="connsiteY16" fmla="*/ 129827 h 322343"/>
              <a:gd name="connsiteX17" fmla="*/ 12894 w 1260475"/>
              <a:gd name="connsiteY17" fmla="*/ 86922 h 322343"/>
              <a:gd name="connsiteX18" fmla="*/ 128271 w 1260475"/>
              <a:gd name="connsiteY18" fmla="*/ 86922 h 322343"/>
              <a:gd name="connsiteX19" fmla="*/ 153391 w 1260475"/>
              <a:gd name="connsiteY19" fmla="*/ 87366 h 322343"/>
              <a:gd name="connsiteX20" fmla="*/ 210968 w 1260475"/>
              <a:gd name="connsiteY20" fmla="*/ 110708 h 322343"/>
              <a:gd name="connsiteX21" fmla="*/ 223418 w 1260475"/>
              <a:gd name="connsiteY21" fmla="*/ 133828 h 322343"/>
              <a:gd name="connsiteX22" fmla="*/ 173843 w 1260475"/>
              <a:gd name="connsiteY22" fmla="*/ 221639 h 322343"/>
              <a:gd name="connsiteX23" fmla="*/ 52242 w 1260475"/>
              <a:gd name="connsiteY23" fmla="*/ 221639 h 322343"/>
              <a:gd name="connsiteX24" fmla="*/ 52687 w 1260475"/>
              <a:gd name="connsiteY24" fmla="*/ 251206 h 322343"/>
              <a:gd name="connsiteX25" fmla="*/ 93813 w 1260475"/>
              <a:gd name="connsiteY25" fmla="*/ 279217 h 322343"/>
              <a:gd name="connsiteX26" fmla="*/ 173843 w 1260475"/>
              <a:gd name="connsiteY26" fmla="*/ 279217 h 322343"/>
              <a:gd name="connsiteX27" fmla="*/ 173843 w 1260475"/>
              <a:gd name="connsiteY27" fmla="*/ 221639 h 322343"/>
              <a:gd name="connsiteX28" fmla="*/ 651357 w 1260475"/>
              <a:gd name="connsiteY28" fmla="*/ 114488 h 322343"/>
              <a:gd name="connsiteX29" fmla="*/ 618011 w 1260475"/>
              <a:gd name="connsiteY29" fmla="*/ 206745 h 322343"/>
              <a:gd name="connsiteX30" fmla="*/ 648022 w 1260475"/>
              <a:gd name="connsiteY30" fmla="*/ 292777 h 322343"/>
              <a:gd name="connsiteX31" fmla="*/ 739390 w 1260475"/>
              <a:gd name="connsiteY31" fmla="*/ 322344 h 322343"/>
              <a:gd name="connsiteX32" fmla="*/ 820531 w 1260475"/>
              <a:gd name="connsiteY32" fmla="*/ 322344 h 322343"/>
              <a:gd name="connsiteX33" fmla="*/ 820531 w 1260475"/>
              <a:gd name="connsiteY33" fmla="*/ 279439 h 322343"/>
              <a:gd name="connsiteX34" fmla="*/ 747615 w 1260475"/>
              <a:gd name="connsiteY34" fmla="*/ 279439 h 322343"/>
              <a:gd name="connsiteX35" fmla="*/ 687148 w 1260475"/>
              <a:gd name="connsiteY35" fmla="*/ 255652 h 322343"/>
              <a:gd name="connsiteX36" fmla="*/ 674476 w 1260475"/>
              <a:gd name="connsiteY36" fmla="*/ 205856 h 322343"/>
              <a:gd name="connsiteX37" fmla="*/ 744058 w 1260475"/>
              <a:gd name="connsiteY37" fmla="*/ 130049 h 322343"/>
              <a:gd name="connsiteX38" fmla="*/ 820531 w 1260475"/>
              <a:gd name="connsiteY38" fmla="*/ 130049 h 322343"/>
              <a:gd name="connsiteX39" fmla="*/ 820531 w 1260475"/>
              <a:gd name="connsiteY39" fmla="*/ 86922 h 322343"/>
              <a:gd name="connsiteX40" fmla="*/ 739390 w 1260475"/>
              <a:gd name="connsiteY40" fmla="*/ 86922 h 322343"/>
              <a:gd name="connsiteX41" fmla="*/ 651357 w 1260475"/>
              <a:gd name="connsiteY41" fmla="*/ 114488 h 322343"/>
              <a:gd name="connsiteX42" fmla="*/ 590667 w 1260475"/>
              <a:gd name="connsiteY42" fmla="*/ 157615 h 322343"/>
              <a:gd name="connsiteX43" fmla="*/ 590667 w 1260475"/>
              <a:gd name="connsiteY43" fmla="*/ 230087 h 322343"/>
              <a:gd name="connsiteX44" fmla="*/ 421492 w 1260475"/>
              <a:gd name="connsiteY44" fmla="*/ 230087 h 322343"/>
              <a:gd name="connsiteX45" fmla="*/ 421492 w 1260475"/>
              <a:gd name="connsiteY45" fmla="*/ 235422 h 322343"/>
              <a:gd name="connsiteX46" fmla="*/ 427717 w 1260475"/>
              <a:gd name="connsiteY46" fmla="*/ 265878 h 322343"/>
              <a:gd name="connsiteX47" fmla="*/ 472623 w 1260475"/>
              <a:gd name="connsiteY47" fmla="*/ 279439 h 322343"/>
              <a:gd name="connsiteX48" fmla="*/ 582219 w 1260475"/>
              <a:gd name="connsiteY48" fmla="*/ 279439 h 322343"/>
              <a:gd name="connsiteX49" fmla="*/ 582442 w 1260475"/>
              <a:gd name="connsiteY49" fmla="*/ 322344 h 322343"/>
              <a:gd name="connsiteX50" fmla="*/ 476624 w 1260475"/>
              <a:gd name="connsiteY50" fmla="*/ 322344 h 322343"/>
              <a:gd name="connsiteX51" fmla="*/ 467732 w 1260475"/>
              <a:gd name="connsiteY51" fmla="*/ 322344 h 322343"/>
              <a:gd name="connsiteX52" fmla="*/ 410155 w 1260475"/>
              <a:gd name="connsiteY52" fmla="*/ 317453 h 322343"/>
              <a:gd name="connsiteX53" fmla="*/ 366138 w 1260475"/>
              <a:gd name="connsiteY53" fmla="*/ 251651 h 322343"/>
              <a:gd name="connsiteX54" fmla="*/ 366138 w 1260475"/>
              <a:gd name="connsiteY54" fmla="*/ 180735 h 322343"/>
              <a:gd name="connsiteX55" fmla="*/ 371473 w 1260475"/>
              <a:gd name="connsiteY55" fmla="*/ 133828 h 322343"/>
              <a:gd name="connsiteX56" fmla="*/ 384145 w 1260475"/>
              <a:gd name="connsiteY56" fmla="*/ 110708 h 322343"/>
              <a:gd name="connsiteX57" fmla="*/ 441722 w 1260475"/>
              <a:gd name="connsiteY57" fmla="*/ 87589 h 322343"/>
              <a:gd name="connsiteX58" fmla="*/ 466843 w 1260475"/>
              <a:gd name="connsiteY58" fmla="*/ 87144 h 322343"/>
              <a:gd name="connsiteX59" fmla="*/ 489073 w 1260475"/>
              <a:gd name="connsiteY59" fmla="*/ 87144 h 322343"/>
              <a:gd name="connsiteX60" fmla="*/ 546650 w 1260475"/>
              <a:gd name="connsiteY60" fmla="*/ 92035 h 322343"/>
              <a:gd name="connsiteX61" fmla="*/ 590667 w 1260475"/>
              <a:gd name="connsiteY61" fmla="*/ 157615 h 322343"/>
              <a:gd name="connsiteX62" fmla="*/ 542871 w 1260475"/>
              <a:gd name="connsiteY62" fmla="*/ 187404 h 322343"/>
              <a:gd name="connsiteX63" fmla="*/ 542427 w 1260475"/>
              <a:gd name="connsiteY63" fmla="*/ 157837 h 322343"/>
              <a:gd name="connsiteX64" fmla="*/ 501300 w 1260475"/>
              <a:gd name="connsiteY64" fmla="*/ 129827 h 322343"/>
              <a:gd name="connsiteX65" fmla="*/ 472623 w 1260475"/>
              <a:gd name="connsiteY65" fmla="*/ 129827 h 322343"/>
              <a:gd name="connsiteX66" fmla="*/ 427717 w 1260475"/>
              <a:gd name="connsiteY66" fmla="*/ 143388 h 322343"/>
              <a:gd name="connsiteX67" fmla="*/ 421492 w 1260475"/>
              <a:gd name="connsiteY67" fmla="*/ 173843 h 322343"/>
              <a:gd name="connsiteX68" fmla="*/ 421492 w 1260475"/>
              <a:gd name="connsiteY68" fmla="*/ 187404 h 322343"/>
              <a:gd name="connsiteX69" fmla="*/ 542871 w 1260475"/>
              <a:gd name="connsiteY69" fmla="*/ 187404 h 322343"/>
              <a:gd name="connsiteX70" fmla="*/ 1260475 w 1260475"/>
              <a:gd name="connsiteY70" fmla="*/ 180735 h 322343"/>
              <a:gd name="connsiteX71" fmla="*/ 1260475 w 1260475"/>
              <a:gd name="connsiteY71" fmla="*/ 322344 h 322343"/>
              <a:gd name="connsiteX72" fmla="*/ 1133316 w 1260475"/>
              <a:gd name="connsiteY72" fmla="*/ 322344 h 322343"/>
              <a:gd name="connsiteX73" fmla="*/ 1075739 w 1260475"/>
              <a:gd name="connsiteY73" fmla="*/ 317453 h 322343"/>
              <a:gd name="connsiteX74" fmla="*/ 1031722 w 1260475"/>
              <a:gd name="connsiteY74" fmla="*/ 251651 h 322343"/>
              <a:gd name="connsiteX75" fmla="*/ 1031722 w 1260475"/>
              <a:gd name="connsiteY75" fmla="*/ 179179 h 322343"/>
              <a:gd name="connsiteX76" fmla="*/ 1205121 w 1260475"/>
              <a:gd name="connsiteY76" fmla="*/ 179179 h 322343"/>
              <a:gd name="connsiteX77" fmla="*/ 1205121 w 1260475"/>
              <a:gd name="connsiteY77" fmla="*/ 173843 h 322343"/>
              <a:gd name="connsiteX78" fmla="*/ 1198896 w 1260475"/>
              <a:gd name="connsiteY78" fmla="*/ 143388 h 322343"/>
              <a:gd name="connsiteX79" fmla="*/ 1153990 w 1260475"/>
              <a:gd name="connsiteY79" fmla="*/ 129827 h 322343"/>
              <a:gd name="connsiteX80" fmla="*/ 1044394 w 1260475"/>
              <a:gd name="connsiteY80" fmla="*/ 129827 h 322343"/>
              <a:gd name="connsiteX81" fmla="*/ 1044394 w 1260475"/>
              <a:gd name="connsiteY81" fmla="*/ 86922 h 322343"/>
              <a:gd name="connsiteX82" fmla="*/ 1159770 w 1260475"/>
              <a:gd name="connsiteY82" fmla="*/ 86922 h 322343"/>
              <a:gd name="connsiteX83" fmla="*/ 1184891 w 1260475"/>
              <a:gd name="connsiteY83" fmla="*/ 87366 h 322343"/>
              <a:gd name="connsiteX84" fmla="*/ 1242468 w 1260475"/>
              <a:gd name="connsiteY84" fmla="*/ 110486 h 322343"/>
              <a:gd name="connsiteX85" fmla="*/ 1255140 w 1260475"/>
              <a:gd name="connsiteY85" fmla="*/ 133606 h 322343"/>
              <a:gd name="connsiteX86" fmla="*/ 1260475 w 1260475"/>
              <a:gd name="connsiteY86" fmla="*/ 180735 h 322343"/>
              <a:gd name="connsiteX87" fmla="*/ 1205566 w 1260475"/>
              <a:gd name="connsiteY87" fmla="*/ 221639 h 322343"/>
              <a:gd name="connsiteX88" fmla="*/ 1084186 w 1260475"/>
              <a:gd name="connsiteY88" fmla="*/ 221639 h 322343"/>
              <a:gd name="connsiteX89" fmla="*/ 1084631 w 1260475"/>
              <a:gd name="connsiteY89" fmla="*/ 251206 h 322343"/>
              <a:gd name="connsiteX90" fmla="*/ 1125758 w 1260475"/>
              <a:gd name="connsiteY90" fmla="*/ 279217 h 322343"/>
              <a:gd name="connsiteX91" fmla="*/ 1205788 w 1260475"/>
              <a:gd name="connsiteY91" fmla="*/ 279217 h 322343"/>
              <a:gd name="connsiteX92" fmla="*/ 1205788 w 1260475"/>
              <a:gd name="connsiteY92" fmla="*/ 221639 h 322343"/>
              <a:gd name="connsiteX93" fmla="*/ 936131 w 1260475"/>
              <a:gd name="connsiteY93" fmla="*/ 0 h 322343"/>
              <a:gd name="connsiteX94" fmla="*/ 881666 w 1260475"/>
              <a:gd name="connsiteY94" fmla="*/ 0 h 322343"/>
              <a:gd name="connsiteX95" fmla="*/ 881666 w 1260475"/>
              <a:gd name="connsiteY95" fmla="*/ 86922 h 322343"/>
              <a:gd name="connsiteX96" fmla="*/ 845874 w 1260475"/>
              <a:gd name="connsiteY96" fmla="*/ 86922 h 322343"/>
              <a:gd name="connsiteX97" fmla="*/ 845874 w 1260475"/>
              <a:gd name="connsiteY97" fmla="*/ 129827 h 322343"/>
              <a:gd name="connsiteX98" fmla="*/ 881666 w 1260475"/>
              <a:gd name="connsiteY98" fmla="*/ 129827 h 322343"/>
              <a:gd name="connsiteX99" fmla="*/ 881666 w 1260475"/>
              <a:gd name="connsiteY99" fmla="*/ 243203 h 322343"/>
              <a:gd name="connsiteX100" fmla="*/ 899450 w 1260475"/>
              <a:gd name="connsiteY100" fmla="*/ 306560 h 322343"/>
              <a:gd name="connsiteX101" fmla="*/ 955027 w 1260475"/>
              <a:gd name="connsiteY101" fmla="*/ 322122 h 322343"/>
              <a:gd name="connsiteX102" fmla="*/ 1001044 w 1260475"/>
              <a:gd name="connsiteY102" fmla="*/ 322122 h 322343"/>
              <a:gd name="connsiteX103" fmla="*/ 1001044 w 1260475"/>
              <a:gd name="connsiteY103" fmla="*/ 279217 h 322343"/>
              <a:gd name="connsiteX104" fmla="*/ 974367 w 1260475"/>
              <a:gd name="connsiteY104" fmla="*/ 279217 h 322343"/>
              <a:gd name="connsiteX105" fmla="*/ 942577 w 1260475"/>
              <a:gd name="connsiteY105" fmla="*/ 270547 h 322343"/>
              <a:gd name="connsiteX106" fmla="*/ 936131 w 1260475"/>
              <a:gd name="connsiteY106" fmla="*/ 236756 h 322343"/>
              <a:gd name="connsiteX107" fmla="*/ 936131 w 1260475"/>
              <a:gd name="connsiteY107" fmla="*/ 130049 h 322343"/>
              <a:gd name="connsiteX108" fmla="*/ 1017495 w 1260475"/>
              <a:gd name="connsiteY108" fmla="*/ 130049 h 322343"/>
              <a:gd name="connsiteX109" fmla="*/ 1017495 w 1260475"/>
              <a:gd name="connsiteY109" fmla="*/ 86922 h 322343"/>
              <a:gd name="connsiteX110" fmla="*/ 936131 w 1260475"/>
              <a:gd name="connsiteY110" fmla="*/ 86922 h 322343"/>
              <a:gd name="connsiteX111" fmla="*/ 936131 w 1260475"/>
              <a:gd name="connsiteY111" fmla="*/ 0 h 3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60475" h="322343">
                <a:moveTo>
                  <a:pt x="269880" y="0"/>
                </a:moveTo>
                <a:lnTo>
                  <a:pt x="324567" y="0"/>
                </a:lnTo>
                <a:lnTo>
                  <a:pt x="324567" y="322122"/>
                </a:lnTo>
                <a:lnTo>
                  <a:pt x="269880" y="322122"/>
                </a:lnTo>
                <a:lnTo>
                  <a:pt x="269880" y="0"/>
                </a:lnTo>
                <a:close/>
                <a:moveTo>
                  <a:pt x="223418" y="133828"/>
                </a:moveTo>
                <a:cubicBezTo>
                  <a:pt x="227641" y="146944"/>
                  <a:pt x="228753" y="156059"/>
                  <a:pt x="228753" y="180735"/>
                </a:cubicBezTo>
                <a:lnTo>
                  <a:pt x="228753" y="322344"/>
                </a:lnTo>
                <a:lnTo>
                  <a:pt x="101594" y="322344"/>
                </a:lnTo>
                <a:cubicBezTo>
                  <a:pt x="65358" y="322344"/>
                  <a:pt x="59133" y="321899"/>
                  <a:pt x="44017" y="317453"/>
                </a:cubicBezTo>
                <a:cubicBezTo>
                  <a:pt x="17340" y="310117"/>
                  <a:pt x="0" y="284107"/>
                  <a:pt x="0" y="251651"/>
                </a:cubicBezTo>
                <a:cubicBezTo>
                  <a:pt x="0" y="229865"/>
                  <a:pt x="0" y="179179"/>
                  <a:pt x="0" y="179179"/>
                </a:cubicBezTo>
                <a:lnTo>
                  <a:pt x="173399" y="179179"/>
                </a:lnTo>
                <a:lnTo>
                  <a:pt x="173399" y="173843"/>
                </a:lnTo>
                <a:cubicBezTo>
                  <a:pt x="173399" y="158949"/>
                  <a:pt x="171843" y="151168"/>
                  <a:pt x="167174" y="143388"/>
                </a:cubicBezTo>
                <a:cubicBezTo>
                  <a:pt x="159838" y="133161"/>
                  <a:pt x="149834" y="129827"/>
                  <a:pt x="122268" y="129827"/>
                </a:cubicBezTo>
                <a:lnTo>
                  <a:pt x="12894" y="129827"/>
                </a:lnTo>
                <a:lnTo>
                  <a:pt x="12894" y="86922"/>
                </a:lnTo>
                <a:lnTo>
                  <a:pt x="128271" y="86922"/>
                </a:lnTo>
                <a:cubicBezTo>
                  <a:pt x="137385" y="86922"/>
                  <a:pt x="145610" y="87366"/>
                  <a:pt x="153391" y="87366"/>
                </a:cubicBezTo>
                <a:cubicBezTo>
                  <a:pt x="180957" y="88922"/>
                  <a:pt x="198297" y="95592"/>
                  <a:pt x="210968" y="110708"/>
                </a:cubicBezTo>
                <a:cubicBezTo>
                  <a:pt x="216748" y="117378"/>
                  <a:pt x="220972" y="125158"/>
                  <a:pt x="223418" y="133828"/>
                </a:cubicBezTo>
                <a:close/>
                <a:moveTo>
                  <a:pt x="173843" y="221639"/>
                </a:moveTo>
                <a:lnTo>
                  <a:pt x="52242" y="221639"/>
                </a:lnTo>
                <a:cubicBezTo>
                  <a:pt x="52242" y="221639"/>
                  <a:pt x="52687" y="238535"/>
                  <a:pt x="52687" y="251206"/>
                </a:cubicBezTo>
                <a:cubicBezTo>
                  <a:pt x="52687" y="271436"/>
                  <a:pt x="63802" y="279217"/>
                  <a:pt x="93813" y="279217"/>
                </a:cubicBezTo>
                <a:lnTo>
                  <a:pt x="173843" y="279217"/>
                </a:lnTo>
                <a:lnTo>
                  <a:pt x="173843" y="221639"/>
                </a:lnTo>
                <a:close/>
                <a:moveTo>
                  <a:pt x="651357" y="114488"/>
                </a:moveTo>
                <a:cubicBezTo>
                  <a:pt x="629571" y="136274"/>
                  <a:pt x="618011" y="168063"/>
                  <a:pt x="618011" y="206745"/>
                </a:cubicBezTo>
                <a:cubicBezTo>
                  <a:pt x="618011" y="240980"/>
                  <a:pt x="629126" y="272547"/>
                  <a:pt x="648022" y="292777"/>
                </a:cubicBezTo>
                <a:cubicBezTo>
                  <a:pt x="668252" y="313896"/>
                  <a:pt x="692928" y="322344"/>
                  <a:pt x="739390" y="322344"/>
                </a:cubicBezTo>
                <a:lnTo>
                  <a:pt x="820531" y="322344"/>
                </a:lnTo>
                <a:lnTo>
                  <a:pt x="820531" y="279439"/>
                </a:lnTo>
                <a:lnTo>
                  <a:pt x="747615" y="279439"/>
                </a:lnTo>
                <a:cubicBezTo>
                  <a:pt x="714269" y="279439"/>
                  <a:pt x="698263" y="273214"/>
                  <a:pt x="687148" y="255652"/>
                </a:cubicBezTo>
                <a:cubicBezTo>
                  <a:pt x="678478" y="242536"/>
                  <a:pt x="674476" y="227197"/>
                  <a:pt x="674476" y="205856"/>
                </a:cubicBezTo>
                <a:cubicBezTo>
                  <a:pt x="674476" y="151835"/>
                  <a:pt x="694262" y="130049"/>
                  <a:pt x="744058" y="130049"/>
                </a:cubicBezTo>
                <a:lnTo>
                  <a:pt x="820531" y="130049"/>
                </a:lnTo>
                <a:lnTo>
                  <a:pt x="820531" y="86922"/>
                </a:lnTo>
                <a:lnTo>
                  <a:pt x="739390" y="86922"/>
                </a:lnTo>
                <a:cubicBezTo>
                  <a:pt x="695818" y="86922"/>
                  <a:pt x="671586" y="94702"/>
                  <a:pt x="651357" y="114488"/>
                </a:cubicBezTo>
                <a:close/>
                <a:moveTo>
                  <a:pt x="590667" y="157615"/>
                </a:moveTo>
                <a:cubicBezTo>
                  <a:pt x="590667" y="179401"/>
                  <a:pt x="590667" y="230087"/>
                  <a:pt x="590667" y="230087"/>
                </a:cubicBezTo>
                <a:lnTo>
                  <a:pt x="421492" y="230087"/>
                </a:lnTo>
                <a:lnTo>
                  <a:pt x="421492" y="235422"/>
                </a:lnTo>
                <a:cubicBezTo>
                  <a:pt x="421492" y="250317"/>
                  <a:pt x="422826" y="258098"/>
                  <a:pt x="427717" y="265878"/>
                </a:cubicBezTo>
                <a:cubicBezTo>
                  <a:pt x="435053" y="276104"/>
                  <a:pt x="445057" y="279439"/>
                  <a:pt x="472623" y="279439"/>
                </a:cubicBezTo>
                <a:lnTo>
                  <a:pt x="582219" y="279439"/>
                </a:lnTo>
                <a:lnTo>
                  <a:pt x="582442" y="322344"/>
                </a:lnTo>
                <a:lnTo>
                  <a:pt x="476624" y="322344"/>
                </a:lnTo>
                <a:lnTo>
                  <a:pt x="467732" y="322344"/>
                </a:lnTo>
                <a:cubicBezTo>
                  <a:pt x="431496" y="322344"/>
                  <a:pt x="425271" y="321899"/>
                  <a:pt x="410155" y="317453"/>
                </a:cubicBezTo>
                <a:cubicBezTo>
                  <a:pt x="383478" y="310117"/>
                  <a:pt x="366138" y="284107"/>
                  <a:pt x="366138" y="251651"/>
                </a:cubicBezTo>
                <a:lnTo>
                  <a:pt x="366138" y="180735"/>
                </a:lnTo>
                <a:cubicBezTo>
                  <a:pt x="366138" y="156059"/>
                  <a:pt x="367027" y="146944"/>
                  <a:pt x="371473" y="133828"/>
                </a:cubicBezTo>
                <a:cubicBezTo>
                  <a:pt x="373919" y="125158"/>
                  <a:pt x="378143" y="117378"/>
                  <a:pt x="384145" y="110708"/>
                </a:cubicBezTo>
                <a:cubicBezTo>
                  <a:pt x="396594" y="95814"/>
                  <a:pt x="414156" y="88922"/>
                  <a:pt x="441722" y="87589"/>
                </a:cubicBezTo>
                <a:cubicBezTo>
                  <a:pt x="449503" y="87589"/>
                  <a:pt x="457728" y="87144"/>
                  <a:pt x="466843" y="87144"/>
                </a:cubicBezTo>
                <a:lnTo>
                  <a:pt x="489073" y="87144"/>
                </a:lnTo>
                <a:cubicBezTo>
                  <a:pt x="525309" y="87144"/>
                  <a:pt x="531534" y="87589"/>
                  <a:pt x="546650" y="92035"/>
                </a:cubicBezTo>
                <a:cubicBezTo>
                  <a:pt x="573327" y="99149"/>
                  <a:pt x="590667" y="125158"/>
                  <a:pt x="590667" y="157615"/>
                </a:cubicBezTo>
                <a:close/>
                <a:moveTo>
                  <a:pt x="542871" y="187404"/>
                </a:moveTo>
                <a:cubicBezTo>
                  <a:pt x="542871" y="187404"/>
                  <a:pt x="542427" y="170509"/>
                  <a:pt x="542427" y="157837"/>
                </a:cubicBezTo>
                <a:cubicBezTo>
                  <a:pt x="542427" y="137608"/>
                  <a:pt x="531311" y="129827"/>
                  <a:pt x="501300" y="129827"/>
                </a:cubicBezTo>
                <a:lnTo>
                  <a:pt x="472623" y="129827"/>
                </a:lnTo>
                <a:cubicBezTo>
                  <a:pt x="445057" y="129827"/>
                  <a:pt x="434831" y="133161"/>
                  <a:pt x="427717" y="143388"/>
                </a:cubicBezTo>
                <a:cubicBezTo>
                  <a:pt x="422826" y="151168"/>
                  <a:pt x="421492" y="158727"/>
                  <a:pt x="421492" y="173843"/>
                </a:cubicBezTo>
                <a:lnTo>
                  <a:pt x="421492" y="187404"/>
                </a:lnTo>
                <a:lnTo>
                  <a:pt x="542871" y="187404"/>
                </a:lnTo>
                <a:close/>
                <a:moveTo>
                  <a:pt x="1260475" y="180735"/>
                </a:moveTo>
                <a:lnTo>
                  <a:pt x="1260475" y="322344"/>
                </a:lnTo>
                <a:lnTo>
                  <a:pt x="1133316" y="322344"/>
                </a:lnTo>
                <a:cubicBezTo>
                  <a:pt x="1097080" y="322344"/>
                  <a:pt x="1090856" y="321899"/>
                  <a:pt x="1075739" y="317453"/>
                </a:cubicBezTo>
                <a:cubicBezTo>
                  <a:pt x="1049062" y="310117"/>
                  <a:pt x="1031722" y="284107"/>
                  <a:pt x="1031722" y="251651"/>
                </a:cubicBezTo>
                <a:cubicBezTo>
                  <a:pt x="1031722" y="229865"/>
                  <a:pt x="1031722" y="179179"/>
                  <a:pt x="1031722" y="179179"/>
                </a:cubicBezTo>
                <a:lnTo>
                  <a:pt x="1205121" y="179179"/>
                </a:lnTo>
                <a:lnTo>
                  <a:pt x="1205121" y="173843"/>
                </a:lnTo>
                <a:cubicBezTo>
                  <a:pt x="1205121" y="158949"/>
                  <a:pt x="1203565" y="151168"/>
                  <a:pt x="1198896" y="143388"/>
                </a:cubicBezTo>
                <a:cubicBezTo>
                  <a:pt x="1191560" y="133161"/>
                  <a:pt x="1181556" y="129827"/>
                  <a:pt x="1153990" y="129827"/>
                </a:cubicBezTo>
                <a:lnTo>
                  <a:pt x="1044394" y="129827"/>
                </a:lnTo>
                <a:lnTo>
                  <a:pt x="1044394" y="86922"/>
                </a:lnTo>
                <a:lnTo>
                  <a:pt x="1159770" y="86922"/>
                </a:lnTo>
                <a:cubicBezTo>
                  <a:pt x="1168885" y="86922"/>
                  <a:pt x="1177110" y="87366"/>
                  <a:pt x="1184891" y="87366"/>
                </a:cubicBezTo>
                <a:cubicBezTo>
                  <a:pt x="1212457" y="88700"/>
                  <a:pt x="1229797" y="95592"/>
                  <a:pt x="1242468" y="110486"/>
                </a:cubicBezTo>
                <a:cubicBezTo>
                  <a:pt x="1248248" y="117378"/>
                  <a:pt x="1252694" y="124936"/>
                  <a:pt x="1255140" y="133606"/>
                </a:cubicBezTo>
                <a:cubicBezTo>
                  <a:pt x="1259586" y="146944"/>
                  <a:pt x="1260475" y="156059"/>
                  <a:pt x="1260475" y="180735"/>
                </a:cubicBezTo>
                <a:close/>
                <a:moveTo>
                  <a:pt x="1205566" y="221639"/>
                </a:moveTo>
                <a:lnTo>
                  <a:pt x="1084186" y="221639"/>
                </a:lnTo>
                <a:cubicBezTo>
                  <a:pt x="1084186" y="221639"/>
                  <a:pt x="1084631" y="238535"/>
                  <a:pt x="1084631" y="251206"/>
                </a:cubicBezTo>
                <a:cubicBezTo>
                  <a:pt x="1084631" y="271436"/>
                  <a:pt x="1095746" y="279217"/>
                  <a:pt x="1125758" y="279217"/>
                </a:cubicBezTo>
                <a:lnTo>
                  <a:pt x="1205788" y="279217"/>
                </a:lnTo>
                <a:lnTo>
                  <a:pt x="1205788" y="221639"/>
                </a:lnTo>
                <a:close/>
                <a:moveTo>
                  <a:pt x="936131" y="0"/>
                </a:moveTo>
                <a:lnTo>
                  <a:pt x="881666" y="0"/>
                </a:lnTo>
                <a:lnTo>
                  <a:pt x="881666" y="86922"/>
                </a:lnTo>
                <a:lnTo>
                  <a:pt x="845874" y="86922"/>
                </a:lnTo>
                <a:lnTo>
                  <a:pt x="845874" y="129827"/>
                </a:lnTo>
                <a:lnTo>
                  <a:pt x="881666" y="129827"/>
                </a:lnTo>
                <a:lnTo>
                  <a:pt x="881666" y="243203"/>
                </a:lnTo>
                <a:cubicBezTo>
                  <a:pt x="881666" y="276994"/>
                  <a:pt x="886556" y="293889"/>
                  <a:pt x="899450" y="306560"/>
                </a:cubicBezTo>
                <a:cubicBezTo>
                  <a:pt x="911899" y="318120"/>
                  <a:pt x="925460" y="322122"/>
                  <a:pt x="955027" y="322122"/>
                </a:cubicBezTo>
                <a:lnTo>
                  <a:pt x="1001044" y="322122"/>
                </a:lnTo>
                <a:lnTo>
                  <a:pt x="1001044" y="279217"/>
                </a:lnTo>
                <a:lnTo>
                  <a:pt x="974367" y="279217"/>
                </a:lnTo>
                <a:cubicBezTo>
                  <a:pt x="957472" y="279217"/>
                  <a:pt x="948357" y="276771"/>
                  <a:pt x="942577" y="270547"/>
                </a:cubicBezTo>
                <a:cubicBezTo>
                  <a:pt x="937687" y="265211"/>
                  <a:pt x="936131" y="258542"/>
                  <a:pt x="936131" y="236756"/>
                </a:cubicBezTo>
                <a:lnTo>
                  <a:pt x="936131" y="130049"/>
                </a:lnTo>
                <a:lnTo>
                  <a:pt x="1017495" y="130049"/>
                </a:lnTo>
                <a:lnTo>
                  <a:pt x="1017495" y="86922"/>
                </a:lnTo>
                <a:lnTo>
                  <a:pt x="936131" y="86922"/>
                </a:lnTo>
                <a:lnTo>
                  <a:pt x="936131" y="0"/>
                </a:lnTo>
                <a:close/>
              </a:path>
            </a:pathLst>
          </a:custGeom>
          <a:solidFill>
            <a:schemeClr val="bg1"/>
          </a:solidFill>
          <a:ln w="2217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35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B3D1AE-178E-44BD-82CB-1D1A22CEDF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6477"/>
            <a:ext cx="9144000" cy="937023"/>
          </a:xfrm>
          <a:prstGeom prst="rect">
            <a:avLst/>
          </a:prstGeom>
        </p:spPr>
      </p:pic>
      <p:sp>
        <p:nvSpPr>
          <p:cNvPr id="9" name="Platshållare för text 14">
            <a:extLst>
              <a:ext uri="{FF2B5EF4-FFF2-40B4-BE49-F238E27FC236}">
                <a16:creationId xmlns:a16="http://schemas.microsoft.com/office/drawing/2014/main" id="{90CAA21E-FDB1-42E2-B20D-B9FB4E2D90E9}"/>
              </a:ext>
            </a:extLst>
          </p:cNvPr>
          <p:cNvSpPr txBox="1">
            <a:spLocks/>
          </p:cNvSpPr>
          <p:nvPr userDrawn="1"/>
        </p:nvSpPr>
        <p:spPr>
          <a:xfrm>
            <a:off x="7802761" y="4673799"/>
            <a:ext cx="1018578" cy="32325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28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160">
          <p15:clr>
            <a:srgbClr val="F26B43"/>
          </p15:clr>
        </p15:guide>
        <p15:guide id="17" pos="3840">
          <p15:clr>
            <a:srgbClr val="F26B43"/>
          </p15:clr>
        </p15:guide>
        <p15:guide id="18" pos="529">
          <p15:clr>
            <a:srgbClr val="F26B43"/>
          </p15:clr>
        </p15:guide>
        <p15:guide id="19" pos="7015">
          <p15:clr>
            <a:srgbClr val="F26B43"/>
          </p15:clr>
        </p15:guide>
        <p15:guide id="20" orient="horz" pos="4156">
          <p15:clr>
            <a:srgbClr val="F26B43"/>
          </p15:clr>
        </p15:guide>
        <p15:guide id="21" orient="horz" pos="3952">
          <p15:clr>
            <a:srgbClr val="F26B43"/>
          </p15:clr>
        </p15:guide>
        <p15:guide id="22" pos="7680">
          <p15:clr>
            <a:srgbClr val="F26B43"/>
          </p15:clr>
        </p15:guide>
        <p15:guide id="23" pos="6584">
          <p15:clr>
            <a:srgbClr val="F26B43"/>
          </p15:clr>
        </p15:guide>
        <p15:guide id="24" orient="horz" pos="232">
          <p15:clr>
            <a:srgbClr val="F26B43"/>
          </p15:clr>
        </p15:guide>
        <p15:guide id="25" orient="horz" pos="1207">
          <p15:clr>
            <a:srgbClr val="F26B43"/>
          </p15:clr>
        </p15:guide>
        <p15:guide id="26" orient="horz" pos="1071">
          <p15:clr>
            <a:srgbClr val="F26B43"/>
          </p15:clr>
        </p15:guide>
        <p15:guide id="27" orient="horz" pos="368">
          <p15:clr>
            <a:srgbClr val="F26B43"/>
          </p15:clr>
        </p15:guide>
        <p15:guide id="28" pos="737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06E96837-EE71-4AC3-9295-CF7A45ED61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6477"/>
            <a:ext cx="9144000" cy="937023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0983688-81EC-49E1-A494-4AFC7FF1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9800"/>
            <a:ext cx="7886700" cy="937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901462-1E3A-4B35-9327-83BB0618D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84706"/>
            <a:ext cx="7886700" cy="29217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B5586A-BA92-45BB-B40F-79D660B3F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48727"/>
            <a:ext cx="744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sv-SE"/>
              <a:t>‹#›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425BF2-D064-4BFC-83C0-DF35CA6A8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192" y="4748727"/>
            <a:ext cx="52701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Bild 5">
            <a:extLst>
              <a:ext uri="{FF2B5EF4-FFF2-40B4-BE49-F238E27FC236}">
                <a16:creationId xmlns:a16="http://schemas.microsoft.com/office/drawing/2014/main" id="{91900323-2063-4227-948C-D671935ADA07}"/>
              </a:ext>
            </a:extLst>
          </p:cNvPr>
          <p:cNvSpPr/>
          <p:nvPr/>
        </p:nvSpPr>
        <p:spPr>
          <a:xfrm>
            <a:off x="7838908" y="4706480"/>
            <a:ext cx="945356" cy="241757"/>
          </a:xfrm>
          <a:custGeom>
            <a:avLst/>
            <a:gdLst>
              <a:gd name="connsiteX0" fmla="*/ 269880 w 1260475"/>
              <a:gd name="connsiteY0" fmla="*/ 0 h 322343"/>
              <a:gd name="connsiteX1" fmla="*/ 324567 w 1260475"/>
              <a:gd name="connsiteY1" fmla="*/ 0 h 322343"/>
              <a:gd name="connsiteX2" fmla="*/ 324567 w 1260475"/>
              <a:gd name="connsiteY2" fmla="*/ 322122 h 322343"/>
              <a:gd name="connsiteX3" fmla="*/ 269880 w 1260475"/>
              <a:gd name="connsiteY3" fmla="*/ 322122 h 322343"/>
              <a:gd name="connsiteX4" fmla="*/ 269880 w 1260475"/>
              <a:gd name="connsiteY4" fmla="*/ 0 h 322343"/>
              <a:gd name="connsiteX5" fmla="*/ 223418 w 1260475"/>
              <a:gd name="connsiteY5" fmla="*/ 133828 h 322343"/>
              <a:gd name="connsiteX6" fmla="*/ 228753 w 1260475"/>
              <a:gd name="connsiteY6" fmla="*/ 180735 h 322343"/>
              <a:gd name="connsiteX7" fmla="*/ 228753 w 1260475"/>
              <a:gd name="connsiteY7" fmla="*/ 322344 h 322343"/>
              <a:gd name="connsiteX8" fmla="*/ 101594 w 1260475"/>
              <a:gd name="connsiteY8" fmla="*/ 322344 h 322343"/>
              <a:gd name="connsiteX9" fmla="*/ 44017 w 1260475"/>
              <a:gd name="connsiteY9" fmla="*/ 317453 h 322343"/>
              <a:gd name="connsiteX10" fmla="*/ 0 w 1260475"/>
              <a:gd name="connsiteY10" fmla="*/ 251651 h 322343"/>
              <a:gd name="connsiteX11" fmla="*/ 0 w 1260475"/>
              <a:gd name="connsiteY11" fmla="*/ 179179 h 322343"/>
              <a:gd name="connsiteX12" fmla="*/ 173399 w 1260475"/>
              <a:gd name="connsiteY12" fmla="*/ 179179 h 322343"/>
              <a:gd name="connsiteX13" fmla="*/ 173399 w 1260475"/>
              <a:gd name="connsiteY13" fmla="*/ 173843 h 322343"/>
              <a:gd name="connsiteX14" fmla="*/ 167174 w 1260475"/>
              <a:gd name="connsiteY14" fmla="*/ 143388 h 322343"/>
              <a:gd name="connsiteX15" fmla="*/ 122268 w 1260475"/>
              <a:gd name="connsiteY15" fmla="*/ 129827 h 322343"/>
              <a:gd name="connsiteX16" fmla="*/ 12894 w 1260475"/>
              <a:gd name="connsiteY16" fmla="*/ 129827 h 322343"/>
              <a:gd name="connsiteX17" fmla="*/ 12894 w 1260475"/>
              <a:gd name="connsiteY17" fmla="*/ 86922 h 322343"/>
              <a:gd name="connsiteX18" fmla="*/ 128271 w 1260475"/>
              <a:gd name="connsiteY18" fmla="*/ 86922 h 322343"/>
              <a:gd name="connsiteX19" fmla="*/ 153391 w 1260475"/>
              <a:gd name="connsiteY19" fmla="*/ 87366 h 322343"/>
              <a:gd name="connsiteX20" fmla="*/ 210968 w 1260475"/>
              <a:gd name="connsiteY20" fmla="*/ 110708 h 322343"/>
              <a:gd name="connsiteX21" fmla="*/ 223418 w 1260475"/>
              <a:gd name="connsiteY21" fmla="*/ 133828 h 322343"/>
              <a:gd name="connsiteX22" fmla="*/ 173843 w 1260475"/>
              <a:gd name="connsiteY22" fmla="*/ 221639 h 322343"/>
              <a:gd name="connsiteX23" fmla="*/ 52242 w 1260475"/>
              <a:gd name="connsiteY23" fmla="*/ 221639 h 322343"/>
              <a:gd name="connsiteX24" fmla="*/ 52687 w 1260475"/>
              <a:gd name="connsiteY24" fmla="*/ 251206 h 322343"/>
              <a:gd name="connsiteX25" fmla="*/ 93813 w 1260475"/>
              <a:gd name="connsiteY25" fmla="*/ 279217 h 322343"/>
              <a:gd name="connsiteX26" fmla="*/ 173843 w 1260475"/>
              <a:gd name="connsiteY26" fmla="*/ 279217 h 322343"/>
              <a:gd name="connsiteX27" fmla="*/ 173843 w 1260475"/>
              <a:gd name="connsiteY27" fmla="*/ 221639 h 322343"/>
              <a:gd name="connsiteX28" fmla="*/ 651357 w 1260475"/>
              <a:gd name="connsiteY28" fmla="*/ 114488 h 322343"/>
              <a:gd name="connsiteX29" fmla="*/ 618011 w 1260475"/>
              <a:gd name="connsiteY29" fmla="*/ 206745 h 322343"/>
              <a:gd name="connsiteX30" fmla="*/ 648022 w 1260475"/>
              <a:gd name="connsiteY30" fmla="*/ 292777 h 322343"/>
              <a:gd name="connsiteX31" fmla="*/ 739390 w 1260475"/>
              <a:gd name="connsiteY31" fmla="*/ 322344 h 322343"/>
              <a:gd name="connsiteX32" fmla="*/ 820531 w 1260475"/>
              <a:gd name="connsiteY32" fmla="*/ 322344 h 322343"/>
              <a:gd name="connsiteX33" fmla="*/ 820531 w 1260475"/>
              <a:gd name="connsiteY33" fmla="*/ 279439 h 322343"/>
              <a:gd name="connsiteX34" fmla="*/ 747615 w 1260475"/>
              <a:gd name="connsiteY34" fmla="*/ 279439 h 322343"/>
              <a:gd name="connsiteX35" fmla="*/ 687148 w 1260475"/>
              <a:gd name="connsiteY35" fmla="*/ 255652 h 322343"/>
              <a:gd name="connsiteX36" fmla="*/ 674476 w 1260475"/>
              <a:gd name="connsiteY36" fmla="*/ 205856 h 322343"/>
              <a:gd name="connsiteX37" fmla="*/ 744058 w 1260475"/>
              <a:gd name="connsiteY37" fmla="*/ 130049 h 322343"/>
              <a:gd name="connsiteX38" fmla="*/ 820531 w 1260475"/>
              <a:gd name="connsiteY38" fmla="*/ 130049 h 322343"/>
              <a:gd name="connsiteX39" fmla="*/ 820531 w 1260475"/>
              <a:gd name="connsiteY39" fmla="*/ 86922 h 322343"/>
              <a:gd name="connsiteX40" fmla="*/ 739390 w 1260475"/>
              <a:gd name="connsiteY40" fmla="*/ 86922 h 322343"/>
              <a:gd name="connsiteX41" fmla="*/ 651357 w 1260475"/>
              <a:gd name="connsiteY41" fmla="*/ 114488 h 322343"/>
              <a:gd name="connsiteX42" fmla="*/ 590667 w 1260475"/>
              <a:gd name="connsiteY42" fmla="*/ 157615 h 322343"/>
              <a:gd name="connsiteX43" fmla="*/ 590667 w 1260475"/>
              <a:gd name="connsiteY43" fmla="*/ 230087 h 322343"/>
              <a:gd name="connsiteX44" fmla="*/ 421492 w 1260475"/>
              <a:gd name="connsiteY44" fmla="*/ 230087 h 322343"/>
              <a:gd name="connsiteX45" fmla="*/ 421492 w 1260475"/>
              <a:gd name="connsiteY45" fmla="*/ 235422 h 322343"/>
              <a:gd name="connsiteX46" fmla="*/ 427717 w 1260475"/>
              <a:gd name="connsiteY46" fmla="*/ 265878 h 322343"/>
              <a:gd name="connsiteX47" fmla="*/ 472623 w 1260475"/>
              <a:gd name="connsiteY47" fmla="*/ 279439 h 322343"/>
              <a:gd name="connsiteX48" fmla="*/ 582219 w 1260475"/>
              <a:gd name="connsiteY48" fmla="*/ 279439 h 322343"/>
              <a:gd name="connsiteX49" fmla="*/ 582442 w 1260475"/>
              <a:gd name="connsiteY49" fmla="*/ 322344 h 322343"/>
              <a:gd name="connsiteX50" fmla="*/ 476624 w 1260475"/>
              <a:gd name="connsiteY50" fmla="*/ 322344 h 322343"/>
              <a:gd name="connsiteX51" fmla="*/ 467732 w 1260475"/>
              <a:gd name="connsiteY51" fmla="*/ 322344 h 322343"/>
              <a:gd name="connsiteX52" fmla="*/ 410155 w 1260475"/>
              <a:gd name="connsiteY52" fmla="*/ 317453 h 322343"/>
              <a:gd name="connsiteX53" fmla="*/ 366138 w 1260475"/>
              <a:gd name="connsiteY53" fmla="*/ 251651 h 322343"/>
              <a:gd name="connsiteX54" fmla="*/ 366138 w 1260475"/>
              <a:gd name="connsiteY54" fmla="*/ 180735 h 322343"/>
              <a:gd name="connsiteX55" fmla="*/ 371473 w 1260475"/>
              <a:gd name="connsiteY55" fmla="*/ 133828 h 322343"/>
              <a:gd name="connsiteX56" fmla="*/ 384145 w 1260475"/>
              <a:gd name="connsiteY56" fmla="*/ 110708 h 322343"/>
              <a:gd name="connsiteX57" fmla="*/ 441722 w 1260475"/>
              <a:gd name="connsiteY57" fmla="*/ 87589 h 322343"/>
              <a:gd name="connsiteX58" fmla="*/ 466843 w 1260475"/>
              <a:gd name="connsiteY58" fmla="*/ 87144 h 322343"/>
              <a:gd name="connsiteX59" fmla="*/ 489073 w 1260475"/>
              <a:gd name="connsiteY59" fmla="*/ 87144 h 322343"/>
              <a:gd name="connsiteX60" fmla="*/ 546650 w 1260475"/>
              <a:gd name="connsiteY60" fmla="*/ 92035 h 322343"/>
              <a:gd name="connsiteX61" fmla="*/ 590667 w 1260475"/>
              <a:gd name="connsiteY61" fmla="*/ 157615 h 322343"/>
              <a:gd name="connsiteX62" fmla="*/ 542871 w 1260475"/>
              <a:gd name="connsiteY62" fmla="*/ 187404 h 322343"/>
              <a:gd name="connsiteX63" fmla="*/ 542427 w 1260475"/>
              <a:gd name="connsiteY63" fmla="*/ 157837 h 322343"/>
              <a:gd name="connsiteX64" fmla="*/ 501300 w 1260475"/>
              <a:gd name="connsiteY64" fmla="*/ 129827 h 322343"/>
              <a:gd name="connsiteX65" fmla="*/ 472623 w 1260475"/>
              <a:gd name="connsiteY65" fmla="*/ 129827 h 322343"/>
              <a:gd name="connsiteX66" fmla="*/ 427717 w 1260475"/>
              <a:gd name="connsiteY66" fmla="*/ 143388 h 322343"/>
              <a:gd name="connsiteX67" fmla="*/ 421492 w 1260475"/>
              <a:gd name="connsiteY67" fmla="*/ 173843 h 322343"/>
              <a:gd name="connsiteX68" fmla="*/ 421492 w 1260475"/>
              <a:gd name="connsiteY68" fmla="*/ 187404 h 322343"/>
              <a:gd name="connsiteX69" fmla="*/ 542871 w 1260475"/>
              <a:gd name="connsiteY69" fmla="*/ 187404 h 322343"/>
              <a:gd name="connsiteX70" fmla="*/ 1260475 w 1260475"/>
              <a:gd name="connsiteY70" fmla="*/ 180735 h 322343"/>
              <a:gd name="connsiteX71" fmla="*/ 1260475 w 1260475"/>
              <a:gd name="connsiteY71" fmla="*/ 322344 h 322343"/>
              <a:gd name="connsiteX72" fmla="*/ 1133316 w 1260475"/>
              <a:gd name="connsiteY72" fmla="*/ 322344 h 322343"/>
              <a:gd name="connsiteX73" fmla="*/ 1075739 w 1260475"/>
              <a:gd name="connsiteY73" fmla="*/ 317453 h 322343"/>
              <a:gd name="connsiteX74" fmla="*/ 1031722 w 1260475"/>
              <a:gd name="connsiteY74" fmla="*/ 251651 h 322343"/>
              <a:gd name="connsiteX75" fmla="*/ 1031722 w 1260475"/>
              <a:gd name="connsiteY75" fmla="*/ 179179 h 322343"/>
              <a:gd name="connsiteX76" fmla="*/ 1205121 w 1260475"/>
              <a:gd name="connsiteY76" fmla="*/ 179179 h 322343"/>
              <a:gd name="connsiteX77" fmla="*/ 1205121 w 1260475"/>
              <a:gd name="connsiteY77" fmla="*/ 173843 h 322343"/>
              <a:gd name="connsiteX78" fmla="*/ 1198896 w 1260475"/>
              <a:gd name="connsiteY78" fmla="*/ 143388 h 322343"/>
              <a:gd name="connsiteX79" fmla="*/ 1153990 w 1260475"/>
              <a:gd name="connsiteY79" fmla="*/ 129827 h 322343"/>
              <a:gd name="connsiteX80" fmla="*/ 1044394 w 1260475"/>
              <a:gd name="connsiteY80" fmla="*/ 129827 h 322343"/>
              <a:gd name="connsiteX81" fmla="*/ 1044394 w 1260475"/>
              <a:gd name="connsiteY81" fmla="*/ 86922 h 322343"/>
              <a:gd name="connsiteX82" fmla="*/ 1159770 w 1260475"/>
              <a:gd name="connsiteY82" fmla="*/ 86922 h 322343"/>
              <a:gd name="connsiteX83" fmla="*/ 1184891 w 1260475"/>
              <a:gd name="connsiteY83" fmla="*/ 87366 h 322343"/>
              <a:gd name="connsiteX84" fmla="*/ 1242468 w 1260475"/>
              <a:gd name="connsiteY84" fmla="*/ 110486 h 322343"/>
              <a:gd name="connsiteX85" fmla="*/ 1255140 w 1260475"/>
              <a:gd name="connsiteY85" fmla="*/ 133606 h 322343"/>
              <a:gd name="connsiteX86" fmla="*/ 1260475 w 1260475"/>
              <a:gd name="connsiteY86" fmla="*/ 180735 h 322343"/>
              <a:gd name="connsiteX87" fmla="*/ 1205566 w 1260475"/>
              <a:gd name="connsiteY87" fmla="*/ 221639 h 322343"/>
              <a:gd name="connsiteX88" fmla="*/ 1084186 w 1260475"/>
              <a:gd name="connsiteY88" fmla="*/ 221639 h 322343"/>
              <a:gd name="connsiteX89" fmla="*/ 1084631 w 1260475"/>
              <a:gd name="connsiteY89" fmla="*/ 251206 h 322343"/>
              <a:gd name="connsiteX90" fmla="*/ 1125758 w 1260475"/>
              <a:gd name="connsiteY90" fmla="*/ 279217 h 322343"/>
              <a:gd name="connsiteX91" fmla="*/ 1205788 w 1260475"/>
              <a:gd name="connsiteY91" fmla="*/ 279217 h 322343"/>
              <a:gd name="connsiteX92" fmla="*/ 1205788 w 1260475"/>
              <a:gd name="connsiteY92" fmla="*/ 221639 h 322343"/>
              <a:gd name="connsiteX93" fmla="*/ 936131 w 1260475"/>
              <a:gd name="connsiteY93" fmla="*/ 0 h 322343"/>
              <a:gd name="connsiteX94" fmla="*/ 881666 w 1260475"/>
              <a:gd name="connsiteY94" fmla="*/ 0 h 322343"/>
              <a:gd name="connsiteX95" fmla="*/ 881666 w 1260475"/>
              <a:gd name="connsiteY95" fmla="*/ 86922 h 322343"/>
              <a:gd name="connsiteX96" fmla="*/ 845874 w 1260475"/>
              <a:gd name="connsiteY96" fmla="*/ 86922 h 322343"/>
              <a:gd name="connsiteX97" fmla="*/ 845874 w 1260475"/>
              <a:gd name="connsiteY97" fmla="*/ 129827 h 322343"/>
              <a:gd name="connsiteX98" fmla="*/ 881666 w 1260475"/>
              <a:gd name="connsiteY98" fmla="*/ 129827 h 322343"/>
              <a:gd name="connsiteX99" fmla="*/ 881666 w 1260475"/>
              <a:gd name="connsiteY99" fmla="*/ 243203 h 322343"/>
              <a:gd name="connsiteX100" fmla="*/ 899450 w 1260475"/>
              <a:gd name="connsiteY100" fmla="*/ 306560 h 322343"/>
              <a:gd name="connsiteX101" fmla="*/ 955027 w 1260475"/>
              <a:gd name="connsiteY101" fmla="*/ 322122 h 322343"/>
              <a:gd name="connsiteX102" fmla="*/ 1001044 w 1260475"/>
              <a:gd name="connsiteY102" fmla="*/ 322122 h 322343"/>
              <a:gd name="connsiteX103" fmla="*/ 1001044 w 1260475"/>
              <a:gd name="connsiteY103" fmla="*/ 279217 h 322343"/>
              <a:gd name="connsiteX104" fmla="*/ 974367 w 1260475"/>
              <a:gd name="connsiteY104" fmla="*/ 279217 h 322343"/>
              <a:gd name="connsiteX105" fmla="*/ 942577 w 1260475"/>
              <a:gd name="connsiteY105" fmla="*/ 270547 h 322343"/>
              <a:gd name="connsiteX106" fmla="*/ 936131 w 1260475"/>
              <a:gd name="connsiteY106" fmla="*/ 236756 h 322343"/>
              <a:gd name="connsiteX107" fmla="*/ 936131 w 1260475"/>
              <a:gd name="connsiteY107" fmla="*/ 130049 h 322343"/>
              <a:gd name="connsiteX108" fmla="*/ 1017495 w 1260475"/>
              <a:gd name="connsiteY108" fmla="*/ 130049 h 322343"/>
              <a:gd name="connsiteX109" fmla="*/ 1017495 w 1260475"/>
              <a:gd name="connsiteY109" fmla="*/ 86922 h 322343"/>
              <a:gd name="connsiteX110" fmla="*/ 936131 w 1260475"/>
              <a:gd name="connsiteY110" fmla="*/ 86922 h 322343"/>
              <a:gd name="connsiteX111" fmla="*/ 936131 w 1260475"/>
              <a:gd name="connsiteY111" fmla="*/ 0 h 3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60475" h="322343">
                <a:moveTo>
                  <a:pt x="269880" y="0"/>
                </a:moveTo>
                <a:lnTo>
                  <a:pt x="324567" y="0"/>
                </a:lnTo>
                <a:lnTo>
                  <a:pt x="324567" y="322122"/>
                </a:lnTo>
                <a:lnTo>
                  <a:pt x="269880" y="322122"/>
                </a:lnTo>
                <a:lnTo>
                  <a:pt x="269880" y="0"/>
                </a:lnTo>
                <a:close/>
                <a:moveTo>
                  <a:pt x="223418" y="133828"/>
                </a:moveTo>
                <a:cubicBezTo>
                  <a:pt x="227641" y="146944"/>
                  <a:pt x="228753" y="156059"/>
                  <a:pt x="228753" y="180735"/>
                </a:cubicBezTo>
                <a:lnTo>
                  <a:pt x="228753" y="322344"/>
                </a:lnTo>
                <a:lnTo>
                  <a:pt x="101594" y="322344"/>
                </a:lnTo>
                <a:cubicBezTo>
                  <a:pt x="65358" y="322344"/>
                  <a:pt x="59133" y="321899"/>
                  <a:pt x="44017" y="317453"/>
                </a:cubicBezTo>
                <a:cubicBezTo>
                  <a:pt x="17340" y="310117"/>
                  <a:pt x="0" y="284107"/>
                  <a:pt x="0" y="251651"/>
                </a:cubicBezTo>
                <a:cubicBezTo>
                  <a:pt x="0" y="229865"/>
                  <a:pt x="0" y="179179"/>
                  <a:pt x="0" y="179179"/>
                </a:cubicBezTo>
                <a:lnTo>
                  <a:pt x="173399" y="179179"/>
                </a:lnTo>
                <a:lnTo>
                  <a:pt x="173399" y="173843"/>
                </a:lnTo>
                <a:cubicBezTo>
                  <a:pt x="173399" y="158949"/>
                  <a:pt x="171843" y="151168"/>
                  <a:pt x="167174" y="143388"/>
                </a:cubicBezTo>
                <a:cubicBezTo>
                  <a:pt x="159838" y="133161"/>
                  <a:pt x="149834" y="129827"/>
                  <a:pt x="122268" y="129827"/>
                </a:cubicBezTo>
                <a:lnTo>
                  <a:pt x="12894" y="129827"/>
                </a:lnTo>
                <a:lnTo>
                  <a:pt x="12894" y="86922"/>
                </a:lnTo>
                <a:lnTo>
                  <a:pt x="128271" y="86922"/>
                </a:lnTo>
                <a:cubicBezTo>
                  <a:pt x="137385" y="86922"/>
                  <a:pt x="145610" y="87366"/>
                  <a:pt x="153391" y="87366"/>
                </a:cubicBezTo>
                <a:cubicBezTo>
                  <a:pt x="180957" y="88922"/>
                  <a:pt x="198297" y="95592"/>
                  <a:pt x="210968" y="110708"/>
                </a:cubicBezTo>
                <a:cubicBezTo>
                  <a:pt x="216748" y="117378"/>
                  <a:pt x="220972" y="125158"/>
                  <a:pt x="223418" y="133828"/>
                </a:cubicBezTo>
                <a:close/>
                <a:moveTo>
                  <a:pt x="173843" y="221639"/>
                </a:moveTo>
                <a:lnTo>
                  <a:pt x="52242" y="221639"/>
                </a:lnTo>
                <a:cubicBezTo>
                  <a:pt x="52242" y="221639"/>
                  <a:pt x="52687" y="238535"/>
                  <a:pt x="52687" y="251206"/>
                </a:cubicBezTo>
                <a:cubicBezTo>
                  <a:pt x="52687" y="271436"/>
                  <a:pt x="63802" y="279217"/>
                  <a:pt x="93813" y="279217"/>
                </a:cubicBezTo>
                <a:lnTo>
                  <a:pt x="173843" y="279217"/>
                </a:lnTo>
                <a:lnTo>
                  <a:pt x="173843" y="221639"/>
                </a:lnTo>
                <a:close/>
                <a:moveTo>
                  <a:pt x="651357" y="114488"/>
                </a:moveTo>
                <a:cubicBezTo>
                  <a:pt x="629571" y="136274"/>
                  <a:pt x="618011" y="168063"/>
                  <a:pt x="618011" y="206745"/>
                </a:cubicBezTo>
                <a:cubicBezTo>
                  <a:pt x="618011" y="240980"/>
                  <a:pt x="629126" y="272547"/>
                  <a:pt x="648022" y="292777"/>
                </a:cubicBezTo>
                <a:cubicBezTo>
                  <a:pt x="668252" y="313896"/>
                  <a:pt x="692928" y="322344"/>
                  <a:pt x="739390" y="322344"/>
                </a:cubicBezTo>
                <a:lnTo>
                  <a:pt x="820531" y="322344"/>
                </a:lnTo>
                <a:lnTo>
                  <a:pt x="820531" y="279439"/>
                </a:lnTo>
                <a:lnTo>
                  <a:pt x="747615" y="279439"/>
                </a:lnTo>
                <a:cubicBezTo>
                  <a:pt x="714269" y="279439"/>
                  <a:pt x="698263" y="273214"/>
                  <a:pt x="687148" y="255652"/>
                </a:cubicBezTo>
                <a:cubicBezTo>
                  <a:pt x="678478" y="242536"/>
                  <a:pt x="674476" y="227197"/>
                  <a:pt x="674476" y="205856"/>
                </a:cubicBezTo>
                <a:cubicBezTo>
                  <a:pt x="674476" y="151835"/>
                  <a:pt x="694262" y="130049"/>
                  <a:pt x="744058" y="130049"/>
                </a:cubicBezTo>
                <a:lnTo>
                  <a:pt x="820531" y="130049"/>
                </a:lnTo>
                <a:lnTo>
                  <a:pt x="820531" y="86922"/>
                </a:lnTo>
                <a:lnTo>
                  <a:pt x="739390" y="86922"/>
                </a:lnTo>
                <a:cubicBezTo>
                  <a:pt x="695818" y="86922"/>
                  <a:pt x="671586" y="94702"/>
                  <a:pt x="651357" y="114488"/>
                </a:cubicBezTo>
                <a:close/>
                <a:moveTo>
                  <a:pt x="590667" y="157615"/>
                </a:moveTo>
                <a:cubicBezTo>
                  <a:pt x="590667" y="179401"/>
                  <a:pt x="590667" y="230087"/>
                  <a:pt x="590667" y="230087"/>
                </a:cubicBezTo>
                <a:lnTo>
                  <a:pt x="421492" y="230087"/>
                </a:lnTo>
                <a:lnTo>
                  <a:pt x="421492" y="235422"/>
                </a:lnTo>
                <a:cubicBezTo>
                  <a:pt x="421492" y="250317"/>
                  <a:pt x="422826" y="258098"/>
                  <a:pt x="427717" y="265878"/>
                </a:cubicBezTo>
                <a:cubicBezTo>
                  <a:pt x="435053" y="276104"/>
                  <a:pt x="445057" y="279439"/>
                  <a:pt x="472623" y="279439"/>
                </a:cubicBezTo>
                <a:lnTo>
                  <a:pt x="582219" y="279439"/>
                </a:lnTo>
                <a:lnTo>
                  <a:pt x="582442" y="322344"/>
                </a:lnTo>
                <a:lnTo>
                  <a:pt x="476624" y="322344"/>
                </a:lnTo>
                <a:lnTo>
                  <a:pt x="467732" y="322344"/>
                </a:lnTo>
                <a:cubicBezTo>
                  <a:pt x="431496" y="322344"/>
                  <a:pt x="425271" y="321899"/>
                  <a:pt x="410155" y="317453"/>
                </a:cubicBezTo>
                <a:cubicBezTo>
                  <a:pt x="383478" y="310117"/>
                  <a:pt x="366138" y="284107"/>
                  <a:pt x="366138" y="251651"/>
                </a:cubicBezTo>
                <a:lnTo>
                  <a:pt x="366138" y="180735"/>
                </a:lnTo>
                <a:cubicBezTo>
                  <a:pt x="366138" y="156059"/>
                  <a:pt x="367027" y="146944"/>
                  <a:pt x="371473" y="133828"/>
                </a:cubicBezTo>
                <a:cubicBezTo>
                  <a:pt x="373919" y="125158"/>
                  <a:pt x="378143" y="117378"/>
                  <a:pt x="384145" y="110708"/>
                </a:cubicBezTo>
                <a:cubicBezTo>
                  <a:pt x="396594" y="95814"/>
                  <a:pt x="414156" y="88922"/>
                  <a:pt x="441722" y="87589"/>
                </a:cubicBezTo>
                <a:cubicBezTo>
                  <a:pt x="449503" y="87589"/>
                  <a:pt x="457728" y="87144"/>
                  <a:pt x="466843" y="87144"/>
                </a:cubicBezTo>
                <a:lnTo>
                  <a:pt x="489073" y="87144"/>
                </a:lnTo>
                <a:cubicBezTo>
                  <a:pt x="525309" y="87144"/>
                  <a:pt x="531534" y="87589"/>
                  <a:pt x="546650" y="92035"/>
                </a:cubicBezTo>
                <a:cubicBezTo>
                  <a:pt x="573327" y="99149"/>
                  <a:pt x="590667" y="125158"/>
                  <a:pt x="590667" y="157615"/>
                </a:cubicBezTo>
                <a:close/>
                <a:moveTo>
                  <a:pt x="542871" y="187404"/>
                </a:moveTo>
                <a:cubicBezTo>
                  <a:pt x="542871" y="187404"/>
                  <a:pt x="542427" y="170509"/>
                  <a:pt x="542427" y="157837"/>
                </a:cubicBezTo>
                <a:cubicBezTo>
                  <a:pt x="542427" y="137608"/>
                  <a:pt x="531311" y="129827"/>
                  <a:pt x="501300" y="129827"/>
                </a:cubicBezTo>
                <a:lnTo>
                  <a:pt x="472623" y="129827"/>
                </a:lnTo>
                <a:cubicBezTo>
                  <a:pt x="445057" y="129827"/>
                  <a:pt x="434831" y="133161"/>
                  <a:pt x="427717" y="143388"/>
                </a:cubicBezTo>
                <a:cubicBezTo>
                  <a:pt x="422826" y="151168"/>
                  <a:pt x="421492" y="158727"/>
                  <a:pt x="421492" y="173843"/>
                </a:cubicBezTo>
                <a:lnTo>
                  <a:pt x="421492" y="187404"/>
                </a:lnTo>
                <a:lnTo>
                  <a:pt x="542871" y="187404"/>
                </a:lnTo>
                <a:close/>
                <a:moveTo>
                  <a:pt x="1260475" y="180735"/>
                </a:moveTo>
                <a:lnTo>
                  <a:pt x="1260475" y="322344"/>
                </a:lnTo>
                <a:lnTo>
                  <a:pt x="1133316" y="322344"/>
                </a:lnTo>
                <a:cubicBezTo>
                  <a:pt x="1097080" y="322344"/>
                  <a:pt x="1090856" y="321899"/>
                  <a:pt x="1075739" y="317453"/>
                </a:cubicBezTo>
                <a:cubicBezTo>
                  <a:pt x="1049062" y="310117"/>
                  <a:pt x="1031722" y="284107"/>
                  <a:pt x="1031722" y="251651"/>
                </a:cubicBezTo>
                <a:cubicBezTo>
                  <a:pt x="1031722" y="229865"/>
                  <a:pt x="1031722" y="179179"/>
                  <a:pt x="1031722" y="179179"/>
                </a:cubicBezTo>
                <a:lnTo>
                  <a:pt x="1205121" y="179179"/>
                </a:lnTo>
                <a:lnTo>
                  <a:pt x="1205121" y="173843"/>
                </a:lnTo>
                <a:cubicBezTo>
                  <a:pt x="1205121" y="158949"/>
                  <a:pt x="1203565" y="151168"/>
                  <a:pt x="1198896" y="143388"/>
                </a:cubicBezTo>
                <a:cubicBezTo>
                  <a:pt x="1191560" y="133161"/>
                  <a:pt x="1181556" y="129827"/>
                  <a:pt x="1153990" y="129827"/>
                </a:cubicBezTo>
                <a:lnTo>
                  <a:pt x="1044394" y="129827"/>
                </a:lnTo>
                <a:lnTo>
                  <a:pt x="1044394" y="86922"/>
                </a:lnTo>
                <a:lnTo>
                  <a:pt x="1159770" y="86922"/>
                </a:lnTo>
                <a:cubicBezTo>
                  <a:pt x="1168885" y="86922"/>
                  <a:pt x="1177110" y="87366"/>
                  <a:pt x="1184891" y="87366"/>
                </a:cubicBezTo>
                <a:cubicBezTo>
                  <a:pt x="1212457" y="88700"/>
                  <a:pt x="1229797" y="95592"/>
                  <a:pt x="1242468" y="110486"/>
                </a:cubicBezTo>
                <a:cubicBezTo>
                  <a:pt x="1248248" y="117378"/>
                  <a:pt x="1252694" y="124936"/>
                  <a:pt x="1255140" y="133606"/>
                </a:cubicBezTo>
                <a:cubicBezTo>
                  <a:pt x="1259586" y="146944"/>
                  <a:pt x="1260475" y="156059"/>
                  <a:pt x="1260475" y="180735"/>
                </a:cubicBezTo>
                <a:close/>
                <a:moveTo>
                  <a:pt x="1205566" y="221639"/>
                </a:moveTo>
                <a:lnTo>
                  <a:pt x="1084186" y="221639"/>
                </a:lnTo>
                <a:cubicBezTo>
                  <a:pt x="1084186" y="221639"/>
                  <a:pt x="1084631" y="238535"/>
                  <a:pt x="1084631" y="251206"/>
                </a:cubicBezTo>
                <a:cubicBezTo>
                  <a:pt x="1084631" y="271436"/>
                  <a:pt x="1095746" y="279217"/>
                  <a:pt x="1125758" y="279217"/>
                </a:cubicBezTo>
                <a:lnTo>
                  <a:pt x="1205788" y="279217"/>
                </a:lnTo>
                <a:lnTo>
                  <a:pt x="1205788" y="221639"/>
                </a:lnTo>
                <a:close/>
                <a:moveTo>
                  <a:pt x="936131" y="0"/>
                </a:moveTo>
                <a:lnTo>
                  <a:pt x="881666" y="0"/>
                </a:lnTo>
                <a:lnTo>
                  <a:pt x="881666" y="86922"/>
                </a:lnTo>
                <a:lnTo>
                  <a:pt x="845874" y="86922"/>
                </a:lnTo>
                <a:lnTo>
                  <a:pt x="845874" y="129827"/>
                </a:lnTo>
                <a:lnTo>
                  <a:pt x="881666" y="129827"/>
                </a:lnTo>
                <a:lnTo>
                  <a:pt x="881666" y="243203"/>
                </a:lnTo>
                <a:cubicBezTo>
                  <a:pt x="881666" y="276994"/>
                  <a:pt x="886556" y="293889"/>
                  <a:pt x="899450" y="306560"/>
                </a:cubicBezTo>
                <a:cubicBezTo>
                  <a:pt x="911899" y="318120"/>
                  <a:pt x="925460" y="322122"/>
                  <a:pt x="955027" y="322122"/>
                </a:cubicBezTo>
                <a:lnTo>
                  <a:pt x="1001044" y="322122"/>
                </a:lnTo>
                <a:lnTo>
                  <a:pt x="1001044" y="279217"/>
                </a:lnTo>
                <a:lnTo>
                  <a:pt x="974367" y="279217"/>
                </a:lnTo>
                <a:cubicBezTo>
                  <a:pt x="957472" y="279217"/>
                  <a:pt x="948357" y="276771"/>
                  <a:pt x="942577" y="270547"/>
                </a:cubicBezTo>
                <a:cubicBezTo>
                  <a:pt x="937687" y="265211"/>
                  <a:pt x="936131" y="258542"/>
                  <a:pt x="936131" y="236756"/>
                </a:cubicBezTo>
                <a:lnTo>
                  <a:pt x="936131" y="130049"/>
                </a:lnTo>
                <a:lnTo>
                  <a:pt x="1017495" y="130049"/>
                </a:lnTo>
                <a:lnTo>
                  <a:pt x="1017495" y="86922"/>
                </a:lnTo>
                <a:lnTo>
                  <a:pt x="936131" y="86922"/>
                </a:lnTo>
                <a:lnTo>
                  <a:pt x="936131" y="0"/>
                </a:lnTo>
                <a:close/>
              </a:path>
            </a:pathLst>
          </a:custGeom>
          <a:solidFill>
            <a:schemeClr val="bg1"/>
          </a:solidFill>
          <a:ln w="2217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135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B3D1AE-178E-44BD-82CB-1D1A22CEDF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6477"/>
            <a:ext cx="9144000" cy="937023"/>
          </a:xfrm>
          <a:prstGeom prst="rect">
            <a:avLst/>
          </a:prstGeom>
        </p:spPr>
      </p:pic>
      <p:sp>
        <p:nvSpPr>
          <p:cNvPr id="9" name="Platshållare för text 14">
            <a:extLst>
              <a:ext uri="{FF2B5EF4-FFF2-40B4-BE49-F238E27FC236}">
                <a16:creationId xmlns:a16="http://schemas.microsoft.com/office/drawing/2014/main" id="{90CAA21E-FDB1-42E2-B20D-B9FB4E2D90E9}"/>
              </a:ext>
            </a:extLst>
          </p:cNvPr>
          <p:cNvSpPr txBox="1">
            <a:spLocks/>
          </p:cNvSpPr>
          <p:nvPr userDrawn="1"/>
        </p:nvSpPr>
        <p:spPr>
          <a:xfrm>
            <a:off x="7802761" y="4673799"/>
            <a:ext cx="1018578" cy="323255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3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160">
          <p15:clr>
            <a:srgbClr val="F26B43"/>
          </p15:clr>
        </p15:guide>
        <p15:guide id="17" pos="3840">
          <p15:clr>
            <a:srgbClr val="F26B43"/>
          </p15:clr>
        </p15:guide>
        <p15:guide id="18" pos="529">
          <p15:clr>
            <a:srgbClr val="F26B43"/>
          </p15:clr>
        </p15:guide>
        <p15:guide id="19" pos="7015">
          <p15:clr>
            <a:srgbClr val="F26B43"/>
          </p15:clr>
        </p15:guide>
        <p15:guide id="20" orient="horz" pos="4156">
          <p15:clr>
            <a:srgbClr val="F26B43"/>
          </p15:clr>
        </p15:guide>
        <p15:guide id="21" orient="horz" pos="3952">
          <p15:clr>
            <a:srgbClr val="F26B43"/>
          </p15:clr>
        </p15:guide>
        <p15:guide id="22" pos="7680">
          <p15:clr>
            <a:srgbClr val="F26B43"/>
          </p15:clr>
        </p15:guide>
        <p15:guide id="23" pos="6584">
          <p15:clr>
            <a:srgbClr val="F26B43"/>
          </p15:clr>
        </p15:guide>
        <p15:guide id="24" orient="horz" pos="232">
          <p15:clr>
            <a:srgbClr val="F26B43"/>
          </p15:clr>
        </p15:guide>
        <p15:guide id="25" orient="horz" pos="1207">
          <p15:clr>
            <a:srgbClr val="F26B43"/>
          </p15:clr>
        </p15:guide>
        <p15:guide id="26" orient="horz" pos="1071">
          <p15:clr>
            <a:srgbClr val="F26B43"/>
          </p15:clr>
        </p15:guide>
        <p15:guide id="27" orient="horz" pos="368">
          <p15:clr>
            <a:srgbClr val="F26B43"/>
          </p15:clr>
        </p15:guide>
        <p15:guide id="28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7904E5A-6618-26E4-D18B-C1307951F534}"/>
              </a:ext>
            </a:extLst>
          </p:cNvPr>
          <p:cNvSpPr/>
          <p:nvPr/>
        </p:nvSpPr>
        <p:spPr>
          <a:xfrm>
            <a:off x="2472039" y="2055209"/>
            <a:ext cx="1005466" cy="1776796"/>
          </a:xfrm>
          <a:prstGeom prst="rect">
            <a:avLst/>
          </a:prstGeom>
          <a:solidFill>
            <a:srgbClr val="E77029"/>
          </a:soli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C7042E2-2262-D6FC-168D-98F481AD690B}"/>
              </a:ext>
            </a:extLst>
          </p:cNvPr>
          <p:cNvSpPr/>
          <p:nvPr/>
        </p:nvSpPr>
        <p:spPr>
          <a:xfrm>
            <a:off x="1763890" y="1755418"/>
            <a:ext cx="537431" cy="2935980"/>
          </a:xfrm>
          <a:prstGeom prst="rect">
            <a:avLst/>
          </a:prstGeom>
          <a:solidFill>
            <a:srgbClr val="FFCC66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1D23367-3207-4616-A457-ADE9197A4BA8}"/>
              </a:ext>
            </a:extLst>
          </p:cNvPr>
          <p:cNvGrpSpPr/>
          <p:nvPr/>
        </p:nvGrpSpPr>
        <p:grpSpPr>
          <a:xfrm>
            <a:off x="462116" y="1361125"/>
            <a:ext cx="7486971" cy="3650675"/>
            <a:chOff x="666965" y="1626084"/>
            <a:chExt cx="8050068" cy="44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950819" y="5727418"/>
              <a:ext cx="65246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66965" y="4492309"/>
              <a:ext cx="1292095" cy="39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050" dirty="0"/>
                <a:t>7,5 inkomstbasbelopp</a:t>
              </a:r>
              <a:br>
                <a:rPr lang="sv-SE" sz="1050" dirty="0"/>
              </a:br>
              <a:r>
                <a:rPr lang="sv-SE" sz="1050" dirty="0"/>
                <a:t>46 438 kr/mån</a:t>
              </a:r>
              <a:endParaRPr lang="en-GB" sz="1050" dirty="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912737" y="1626084"/>
              <a:ext cx="5804296" cy="22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200" b="1" i="1"/>
                <a:t>Ålderspension	</a:t>
              </a:r>
              <a:endParaRPr lang="en-GB" sz="1200" b="1" i="1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841016" y="4937045"/>
              <a:ext cx="1081087" cy="763546"/>
            </a:xfrm>
            <a:prstGeom prst="rect">
              <a:avLst/>
            </a:prstGeom>
            <a:solidFill>
              <a:srgbClr val="E0752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sv-SE" sz="1500" dirty="0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100000"/>
                </a:lnSpc>
              </a:pPr>
              <a:r>
                <a:rPr lang="sv-SE" sz="1600" dirty="0">
                  <a:solidFill>
                    <a:schemeClr val="bg1"/>
                  </a:solidFill>
                </a:rPr>
                <a:t>4,5 %</a:t>
              </a:r>
            </a:p>
            <a:p>
              <a:pPr algn="ctr" eaLnBrk="0" hangingPunct="0">
                <a:lnSpc>
                  <a:spcPct val="100000"/>
                </a:lnSpc>
              </a:pPr>
              <a:r>
                <a:rPr lang="sv-SE" sz="1050" dirty="0">
                  <a:solidFill>
                    <a:schemeClr val="bg1"/>
                  </a:solidFill>
                </a:rPr>
                <a:t>+ 2,4%</a:t>
              </a:r>
            </a:p>
            <a:p>
              <a:pPr algn="ctr" eaLnBrk="0" hangingPunct="0">
                <a:lnSpc>
                  <a:spcPct val="100000"/>
                </a:lnSpc>
              </a:pPr>
              <a:endParaRPr lang="en-GB" sz="15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27"/>
            <p:cNvSpPr txBox="1">
              <a:spLocks noChangeArrowheads="1"/>
            </p:cNvSpPr>
            <p:nvPr/>
          </p:nvSpPr>
          <p:spPr>
            <a:xfrm>
              <a:off x="1950819" y="5755834"/>
              <a:ext cx="6524627" cy="315912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pitchFamily="2" charset="2"/>
                <a:buChar char="ü"/>
              </a:pPr>
              <a:r>
                <a:rPr lang="sv-SE" sz="1050" b="1" i="1"/>
                <a:t>Pensionsmedförande lön (PML) </a:t>
              </a:r>
              <a:r>
                <a:rPr lang="sv-SE" sz="1050"/>
                <a:t>Kontant utbetald månadslön</a:t>
              </a:r>
              <a:endParaRPr lang="en-GB" sz="1050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07885" y="2106240"/>
              <a:ext cx="1210255" cy="590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050" dirty="0"/>
                <a:t>30 inkomstbasbelopp</a:t>
              </a:r>
              <a:br>
                <a:rPr lang="sv-SE" sz="1050" dirty="0"/>
              </a:br>
              <a:r>
                <a:rPr lang="sv-SE" sz="1050" dirty="0"/>
                <a:t>185 750 kr/mån</a:t>
              </a:r>
              <a:endParaRPr lang="en-GB" sz="1050" dirty="0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17772" y="3045513"/>
              <a:ext cx="1210255" cy="590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050" dirty="0"/>
                <a:t>20 inkomstbasbelopp</a:t>
              </a:r>
              <a:br>
                <a:rPr lang="sv-SE" sz="1050" dirty="0"/>
              </a:br>
              <a:r>
                <a:rPr lang="sv-SE" sz="1050" dirty="0"/>
                <a:t>123 833 kr/mån</a:t>
              </a:r>
              <a:endParaRPr lang="en-GB" sz="1050" dirty="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730734" y="3409826"/>
              <a:ext cx="4039635" cy="42746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666965" y="4641048"/>
              <a:ext cx="4103403" cy="13638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730734" y="2471315"/>
              <a:ext cx="4039635" cy="13638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981971" y="3786553"/>
              <a:ext cx="679756" cy="32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err="1"/>
                <a:t>Lön</a:t>
              </a:r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37772" y="3086114"/>
              <a:ext cx="1084332" cy="100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30%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+ 2,4% </a:t>
              </a:r>
              <a:r>
                <a:rPr lang="en-US" sz="1050" dirty="0" err="1">
                  <a:solidFill>
                    <a:schemeClr val="bg1"/>
                  </a:solidFill>
                </a:rPr>
                <a:t>deltids</a:t>
              </a:r>
              <a:r>
                <a:rPr lang="en-US" sz="1050" dirty="0">
                  <a:solidFill>
                    <a:schemeClr val="bg1"/>
                  </a:solidFill>
                </a:rPr>
                <a:t>-pensions-</a:t>
              </a:r>
              <a:r>
                <a:rPr lang="en-US" sz="1050" dirty="0" err="1">
                  <a:solidFill>
                    <a:schemeClr val="bg1"/>
                  </a:solidFill>
                </a:rPr>
                <a:t>premie</a:t>
              </a:r>
              <a:r>
                <a:rPr lang="en-US" sz="1050" dirty="0">
                  <a:solidFill>
                    <a:schemeClr val="bg1"/>
                  </a:solidFill>
                </a:rPr>
                <a:t> (DTP)</a:t>
              </a:r>
            </a:p>
          </p:txBody>
        </p:sp>
      </p:grpSp>
      <p:sp>
        <p:nvSpPr>
          <p:cNvPr id="5" name="Rubrik 1">
            <a:extLst>
              <a:ext uri="{FF2B5EF4-FFF2-40B4-BE49-F238E27FC236}">
                <a16:creationId xmlns:a16="http://schemas.microsoft.com/office/drawing/2014/main" id="{709C139A-8794-288A-88E9-D2DF230ABDE3}"/>
              </a:ext>
            </a:extLst>
          </p:cNvPr>
          <p:cNvSpPr txBox="1">
            <a:spLocks/>
          </p:cNvSpPr>
          <p:nvPr/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2E02798-DE83-1BAE-877F-64EFDB27C4F3}"/>
              </a:ext>
            </a:extLst>
          </p:cNvPr>
          <p:cNvSpPr txBox="1"/>
          <p:nvPr/>
        </p:nvSpPr>
        <p:spPr>
          <a:xfrm>
            <a:off x="843139" y="521959"/>
            <a:ext cx="7262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F4911E"/>
                </a:solidFill>
                <a:effectLst/>
                <a:uLnTx/>
                <a:uFillTx/>
                <a:latin typeface="Helvetica" pitchFamily="2" charset="0"/>
                <a:ea typeface="Roboto" panose="02000000000000000000" pitchFamily="2" charset="0"/>
                <a:cs typeface="Arial"/>
              </a:rPr>
              <a:t>ITP1 – en </a:t>
            </a:r>
            <a:r>
              <a:rPr lang="sv-SE" sz="2800" b="1">
                <a:solidFill>
                  <a:srgbClr val="F4911E"/>
                </a:solidFill>
                <a:latin typeface="Helvetica" pitchFamily="2" charset="0"/>
                <a:ea typeface="Roboto" panose="02000000000000000000" pitchFamily="2" charset="0"/>
                <a:cs typeface="Arial"/>
              </a:rPr>
              <a:t>premie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F4911E"/>
                </a:solidFill>
                <a:effectLst/>
                <a:uLnTx/>
                <a:uFillTx/>
                <a:latin typeface="Helvetica" pitchFamily="2" charset="0"/>
                <a:ea typeface="Roboto" panose="02000000000000000000" pitchFamily="2" charset="0"/>
                <a:cs typeface="Arial"/>
              </a:rPr>
              <a:t>bestämd pension</a:t>
            </a:r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E25A270E-96B4-C574-23ED-70E377F05B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4911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351" y="239987"/>
            <a:ext cx="891617" cy="7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4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7904E5A-6618-26E4-D18B-C1307951F534}"/>
              </a:ext>
            </a:extLst>
          </p:cNvPr>
          <p:cNvSpPr/>
          <p:nvPr/>
        </p:nvSpPr>
        <p:spPr>
          <a:xfrm>
            <a:off x="2475057" y="3076274"/>
            <a:ext cx="1005466" cy="718234"/>
          </a:xfrm>
          <a:prstGeom prst="rect">
            <a:avLst/>
          </a:prstGeom>
          <a:solidFill>
            <a:srgbClr val="E77029"/>
          </a:soli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C7042E2-2262-D6FC-168D-98F481AD690B}"/>
              </a:ext>
            </a:extLst>
          </p:cNvPr>
          <p:cNvSpPr/>
          <p:nvPr/>
        </p:nvSpPr>
        <p:spPr>
          <a:xfrm>
            <a:off x="1763890" y="1755418"/>
            <a:ext cx="537431" cy="2935980"/>
          </a:xfrm>
          <a:prstGeom prst="rect">
            <a:avLst/>
          </a:prstGeom>
          <a:solidFill>
            <a:srgbClr val="FFCC66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1D23367-3207-4616-A457-ADE9197A4BA8}"/>
              </a:ext>
            </a:extLst>
          </p:cNvPr>
          <p:cNvGrpSpPr/>
          <p:nvPr/>
        </p:nvGrpSpPr>
        <p:grpSpPr>
          <a:xfrm>
            <a:off x="462116" y="1361125"/>
            <a:ext cx="7262284" cy="3650675"/>
            <a:chOff x="666965" y="1626084"/>
            <a:chExt cx="7808482" cy="44456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950819" y="5727418"/>
              <a:ext cx="65246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666965" y="4492309"/>
              <a:ext cx="1292095" cy="393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050" dirty="0"/>
                <a:t>7,5 inkomstbasbelopp</a:t>
              </a:r>
              <a:br>
                <a:rPr lang="sv-SE" sz="1050" dirty="0"/>
              </a:br>
              <a:r>
                <a:rPr lang="sv-SE" sz="1050" dirty="0"/>
                <a:t>46 438 kr/mån</a:t>
              </a:r>
              <a:endParaRPr lang="en-GB" sz="1050" dirty="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828056" y="1626084"/>
              <a:ext cx="1495940" cy="449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200" b="1" i="1" dirty="0"/>
                <a:t>Ålderspension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800" b="1" dirty="0"/>
                <a:t>(% av PML i </a:t>
              </a:r>
              <a:r>
                <a:rPr lang="sv-SE" sz="800" b="1" u="sng" dirty="0"/>
                <a:t>pensionsutfall)</a:t>
              </a:r>
              <a:endParaRPr lang="en-GB" sz="800" b="1" i="1" dirty="0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2828055" y="4940949"/>
              <a:ext cx="1081087" cy="759641"/>
            </a:xfrm>
            <a:prstGeom prst="rect">
              <a:avLst/>
            </a:prstGeom>
            <a:solidFill>
              <a:srgbClr val="E0752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sv-SE" sz="1500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100000"/>
                </a:lnSpc>
              </a:pPr>
              <a:endParaRPr lang="sv-SE" sz="1600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100000"/>
                </a:lnSpc>
              </a:pPr>
              <a:r>
                <a:rPr lang="sv-SE" sz="1600">
                  <a:solidFill>
                    <a:schemeClr val="bg1"/>
                  </a:solidFill>
                </a:rPr>
                <a:t>10 %</a:t>
              </a:r>
            </a:p>
            <a:p>
              <a:pPr algn="ctr" eaLnBrk="0" hangingPunct="0">
                <a:lnSpc>
                  <a:spcPct val="100000"/>
                </a:lnSpc>
              </a:pPr>
              <a:endParaRPr lang="sv-SE" sz="1050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100000"/>
                </a:lnSpc>
              </a:pPr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18" name="Rectangle 27"/>
            <p:cNvSpPr txBox="1">
              <a:spLocks noChangeArrowheads="1"/>
            </p:cNvSpPr>
            <p:nvPr/>
          </p:nvSpPr>
          <p:spPr>
            <a:xfrm>
              <a:off x="1950819" y="5755834"/>
              <a:ext cx="6524627" cy="315912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 typeface="Wingdings" pitchFamily="2" charset="2"/>
                <a:buChar char="ü"/>
              </a:pPr>
              <a:r>
                <a:rPr lang="sv-SE" sz="1050" b="1" i="1"/>
                <a:t>Pensionsmedförande lön (PML)</a:t>
              </a:r>
              <a:br>
                <a:rPr lang="sv-SE" sz="1050" b="1"/>
              </a:br>
              <a:r>
                <a:rPr lang="sv-SE" sz="1050"/>
                <a:t>Månadslön x 12,2 + genomsnittet av de 3 senaste årens </a:t>
              </a:r>
              <a:r>
                <a:rPr lang="sv-SE" sz="1050" b="1" u="sng"/>
                <a:t>utbetalda</a:t>
              </a:r>
              <a:r>
                <a:rPr lang="sv-SE" sz="1050"/>
                <a:t> rörliga löner</a:t>
              </a:r>
              <a:endParaRPr lang="en-GB" sz="1050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07885" y="2106240"/>
              <a:ext cx="1210255" cy="590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050" dirty="0"/>
                <a:t>30 inkomstbasbelopp</a:t>
              </a:r>
              <a:br>
                <a:rPr lang="sv-SE" sz="1050" dirty="0"/>
              </a:br>
              <a:r>
                <a:rPr lang="sv-SE" sz="1050" dirty="0"/>
                <a:t>185 750 kr/mån</a:t>
              </a:r>
              <a:endParaRPr lang="en-GB" sz="1050" dirty="0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17772" y="3045513"/>
              <a:ext cx="1210255" cy="590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1050" dirty="0"/>
                <a:t>20 inkomstbasbelopp</a:t>
              </a:r>
              <a:br>
                <a:rPr lang="sv-SE" sz="1050" dirty="0"/>
              </a:br>
              <a:r>
                <a:rPr lang="sv-SE" sz="1050" dirty="0"/>
                <a:t>123 833 kr/mån</a:t>
              </a:r>
              <a:endParaRPr lang="en-GB" sz="1050" dirty="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V="1">
              <a:off x="730734" y="3371183"/>
              <a:ext cx="7744713" cy="81389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666965" y="4565770"/>
              <a:ext cx="7808481" cy="88916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V="1">
              <a:off x="730734" y="2429812"/>
              <a:ext cx="7744713" cy="55140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981971" y="3786553"/>
              <a:ext cx="679756" cy="32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Lön</a:t>
              </a:r>
              <a:endParaRPr lang="en-US" sz="13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28055" y="4005172"/>
              <a:ext cx="1084332" cy="60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65%</a:t>
              </a:r>
            </a:p>
            <a:p>
              <a:pPr algn="ctr"/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ubrik 1">
            <a:extLst>
              <a:ext uri="{FF2B5EF4-FFF2-40B4-BE49-F238E27FC236}">
                <a16:creationId xmlns:a16="http://schemas.microsoft.com/office/drawing/2014/main" id="{709C139A-8794-288A-88E9-D2DF230ABDE3}"/>
              </a:ext>
            </a:extLst>
          </p:cNvPr>
          <p:cNvSpPr txBox="1">
            <a:spLocks/>
          </p:cNvSpPr>
          <p:nvPr/>
        </p:nvSpPr>
        <p:spPr>
          <a:xfrm>
            <a:off x="628650" y="772716"/>
            <a:ext cx="7886700" cy="465591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2E02798-DE83-1BAE-877F-64EFDB27C4F3}"/>
              </a:ext>
            </a:extLst>
          </p:cNvPr>
          <p:cNvSpPr txBox="1"/>
          <p:nvPr/>
        </p:nvSpPr>
        <p:spPr>
          <a:xfrm>
            <a:off x="843139" y="521959"/>
            <a:ext cx="7262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4911E"/>
                </a:solidFill>
                <a:effectLst/>
                <a:uLnTx/>
                <a:uFillTx/>
                <a:latin typeface="Helvetica" pitchFamily="2" charset="0"/>
                <a:ea typeface="Roboto" panose="02000000000000000000" pitchFamily="2" charset="0"/>
                <a:cs typeface="Arial"/>
              </a:rPr>
              <a:t>ITP2 – en förmånsbestämd pension</a:t>
            </a:r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E25A270E-96B4-C574-23ED-70E377F05B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4911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8351" y="239987"/>
            <a:ext cx="891617" cy="77273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90B1B34-8848-8E17-2144-78F07C5613BB}"/>
              </a:ext>
            </a:extLst>
          </p:cNvPr>
          <p:cNvSpPr/>
          <p:nvPr/>
        </p:nvSpPr>
        <p:spPr>
          <a:xfrm>
            <a:off x="2475057" y="2328612"/>
            <a:ext cx="1005466" cy="490428"/>
          </a:xfrm>
          <a:prstGeom prst="rect">
            <a:avLst/>
          </a:prstGeom>
          <a:solidFill>
            <a:srgbClr val="E77029"/>
          </a:soli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611B17A1-B4D2-8746-FF5C-EA123BFD2DF3}"/>
              </a:ext>
            </a:extLst>
          </p:cNvPr>
          <p:cNvSpPr txBox="1"/>
          <p:nvPr/>
        </p:nvSpPr>
        <p:spPr>
          <a:xfrm>
            <a:off x="2484094" y="2426694"/>
            <a:ext cx="100848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32,5%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01729B1F-D909-305D-43F9-519EB0F85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636" y="1346448"/>
            <a:ext cx="103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1200" b="1" i="1"/>
              <a:t>Familjepension	</a:t>
            </a:r>
            <a:endParaRPr lang="en-GB" sz="1200" b="1" i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454E3EA-C770-CBC9-77A7-8E3F4575838E}"/>
              </a:ext>
            </a:extLst>
          </p:cNvPr>
          <p:cNvSpPr/>
          <p:nvPr/>
        </p:nvSpPr>
        <p:spPr>
          <a:xfrm>
            <a:off x="4280997" y="3465354"/>
            <a:ext cx="1005466" cy="31961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CDBC49-E240-E625-3A31-1F56AE8925BD}"/>
              </a:ext>
            </a:extLst>
          </p:cNvPr>
          <p:cNvSpPr/>
          <p:nvPr/>
        </p:nvSpPr>
        <p:spPr>
          <a:xfrm>
            <a:off x="4280997" y="2571750"/>
            <a:ext cx="1005466" cy="218798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F4911E">
                <a:alpha val="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F17F32E1-2356-B217-DFD8-BA931A464A88}"/>
              </a:ext>
            </a:extLst>
          </p:cNvPr>
          <p:cNvSpPr txBox="1"/>
          <p:nvPr/>
        </p:nvSpPr>
        <p:spPr>
          <a:xfrm>
            <a:off x="4315679" y="2526174"/>
            <a:ext cx="100848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16,25%</a:t>
            </a:r>
          </a:p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C7F35B1-9034-5FC0-0852-9B90E9E70340}"/>
              </a:ext>
            </a:extLst>
          </p:cNvPr>
          <p:cNvSpPr txBox="1"/>
          <p:nvPr/>
        </p:nvSpPr>
        <p:spPr>
          <a:xfrm>
            <a:off x="4335754" y="3464734"/>
            <a:ext cx="100848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32,5%</a:t>
            </a:r>
          </a:p>
          <a:p>
            <a:pPr algn="ctr"/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DF999A9-28A6-DF0D-DE0C-C14A81EA0129}"/>
              </a:ext>
            </a:extLst>
          </p:cNvPr>
          <p:cNvSpPr/>
          <p:nvPr/>
        </p:nvSpPr>
        <p:spPr>
          <a:xfrm>
            <a:off x="6492239" y="2021128"/>
            <a:ext cx="714463" cy="2689094"/>
          </a:xfrm>
          <a:prstGeom prst="rect">
            <a:avLst/>
          </a:prstGeom>
          <a:solidFill>
            <a:srgbClr val="E77029"/>
          </a:soli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23FED5A9-7C92-273A-2126-4391D0EC1BF9}"/>
              </a:ext>
            </a:extLst>
          </p:cNvPr>
          <p:cNvSpPr txBox="1"/>
          <p:nvPr/>
        </p:nvSpPr>
        <p:spPr>
          <a:xfrm>
            <a:off x="6368442" y="2827577"/>
            <a:ext cx="975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ITPK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2%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+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2,4%</a:t>
            </a:r>
          </a:p>
          <a:p>
            <a:pPr algn="ctr"/>
            <a:r>
              <a:rPr lang="en-US" sz="900" dirty="0" err="1">
                <a:solidFill>
                  <a:schemeClr val="bg1"/>
                </a:solidFill>
              </a:rPr>
              <a:t>Deltidspension</a:t>
            </a:r>
            <a:endParaRPr lang="en-US" sz="900" dirty="0">
              <a:solidFill>
                <a:schemeClr val="bg1"/>
              </a:solidFill>
            </a:endParaRP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A76C329D-A939-7F89-D33D-571318A88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442" y="1313165"/>
            <a:ext cx="1391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1200" b="1" i="1"/>
              <a:t>Ålderspension</a:t>
            </a: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800" b="1"/>
              <a:t>(% av PML i </a:t>
            </a:r>
            <a:r>
              <a:rPr lang="sv-SE" sz="800" b="1" u="sng"/>
              <a:t>premie)</a:t>
            </a:r>
            <a:endParaRPr lang="en-GB" sz="800" b="1" i="1"/>
          </a:p>
        </p:txBody>
      </p:sp>
    </p:spTree>
    <p:extLst>
      <p:ext uri="{BB962C8B-B14F-4D97-AF65-F5344CB8AC3E}">
        <p14:creationId xmlns:p14="http://schemas.microsoft.com/office/powerpoint/2010/main" val="223860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5"/>
          <p:cNvSpPr txBox="1">
            <a:spLocks/>
          </p:cNvSpPr>
          <p:nvPr/>
        </p:nvSpPr>
        <p:spPr>
          <a:xfrm>
            <a:off x="1089590" y="400575"/>
            <a:ext cx="6856810" cy="51792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3000"/>
              </a:lnSpc>
              <a:defRPr/>
            </a:pPr>
            <a:r>
              <a:rPr lang="sv-SE" sz="2800" kern="0" dirty="0">
                <a:solidFill>
                  <a:srgbClr val="E075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OCCUPATIONAL PENSION ITP1 </a:t>
            </a:r>
            <a:endParaRPr lang="sv-SE" sz="2800" kern="0" dirty="0">
              <a:solidFill>
                <a:srgbClr val="DE9F1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85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v-SE" sz="2800" kern="0" dirty="0">
              <a:solidFill>
                <a:srgbClr val="DE9F1F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 rot="10800000">
            <a:off x="3467883" y="1005577"/>
            <a:ext cx="433388" cy="685340"/>
          </a:xfrm>
          <a:prstGeom prst="flowChartDocument">
            <a:avLst/>
          </a:prstGeom>
          <a:solidFill>
            <a:srgbClr val="DE9F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ea typeface="ＭＳ Ｐゴシック" pitchFamily="48" charset="-128"/>
            </a:endParaRPr>
          </a:p>
        </p:txBody>
      </p:sp>
      <p:sp>
        <p:nvSpPr>
          <p:cNvPr id="3" name="Rectangle 27"/>
          <p:cNvSpPr txBox="1">
            <a:spLocks noChangeArrowheads="1"/>
          </p:cNvSpPr>
          <p:nvPr/>
        </p:nvSpPr>
        <p:spPr>
          <a:xfrm>
            <a:off x="1401840" y="4118278"/>
            <a:ext cx="6339130" cy="3855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b="1" i="1" dirty="0"/>
              <a:t>Pensionable salary</a:t>
            </a:r>
            <a:br>
              <a:rPr lang="en-US" sz="1050" b="1" i="1" dirty="0"/>
            </a:br>
            <a:r>
              <a:rPr lang="sv-SE" sz="1050" dirty="0"/>
              <a:t>Cash </a:t>
            </a:r>
            <a:r>
              <a:rPr lang="sv-SE" sz="1050" dirty="0" err="1"/>
              <a:t>paid</a:t>
            </a:r>
            <a:r>
              <a:rPr lang="sv-SE" sz="1050" dirty="0"/>
              <a:t> </a:t>
            </a:r>
            <a:r>
              <a:rPr lang="sv-SE" sz="1050" dirty="0" err="1"/>
              <a:t>monthly</a:t>
            </a:r>
            <a:r>
              <a:rPr lang="sv-SE" sz="1050" dirty="0"/>
              <a:t> </a:t>
            </a:r>
            <a:r>
              <a:rPr lang="sv-SE" sz="1050" dirty="0" err="1"/>
              <a:t>salary</a:t>
            </a:r>
            <a:endParaRPr lang="en-GB" sz="105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67883" y="1631880"/>
            <a:ext cx="433388" cy="2429263"/>
          </a:xfrm>
          <a:prstGeom prst="rect">
            <a:avLst/>
          </a:prstGeom>
          <a:solidFill>
            <a:srgbClr val="DE9F1F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en-GB" sz="1500" b="1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522221" y="3530085"/>
            <a:ext cx="810815" cy="489929"/>
          </a:xfrm>
          <a:prstGeom prst="rect">
            <a:avLst/>
          </a:prstGeom>
          <a:solidFill>
            <a:srgbClr val="E075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100000"/>
              </a:lnSpc>
            </a:pPr>
            <a:endParaRPr lang="sv-SE" sz="1350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100000"/>
              </a:lnSpc>
            </a:pPr>
            <a:r>
              <a:rPr lang="sv-SE" sz="1350" dirty="0">
                <a:solidFill>
                  <a:schemeClr val="bg1"/>
                </a:solidFill>
              </a:rPr>
              <a:t>4,5%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+ 2,4%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 eaLnBrk="0" hangingPunct="0">
              <a:lnSpc>
                <a:spcPct val="100000"/>
              </a:lnSpc>
            </a:pP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2615458" y="1503849"/>
            <a:ext cx="4327428" cy="378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sv-SE" sz="1350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615458" y="2233956"/>
            <a:ext cx="4361456" cy="762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sv-SE" sz="135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615458" y="3238362"/>
            <a:ext cx="4361456" cy="6651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sv-SE" sz="1350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401840" y="4029502"/>
            <a:ext cx="6339130" cy="175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sv-SE" sz="135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995588" y="1119632"/>
            <a:ext cx="189021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1050" b="1" i="1" dirty="0" err="1"/>
              <a:t>Defined</a:t>
            </a:r>
            <a:r>
              <a:rPr lang="sv-SE" sz="1050" b="1" i="1" dirty="0"/>
              <a:t> </a:t>
            </a:r>
            <a:r>
              <a:rPr lang="sv-SE" sz="1050" b="1" i="1" dirty="0" err="1"/>
              <a:t>contribution</a:t>
            </a:r>
            <a:r>
              <a:rPr lang="sv-SE" sz="1050" b="1" i="1" dirty="0"/>
              <a:t> pension</a:t>
            </a:r>
            <a:endParaRPr lang="sv-SE" sz="1050" b="1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127207" y="1375305"/>
            <a:ext cx="1371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900" dirty="0"/>
              <a:t>30 income </a:t>
            </a:r>
            <a:r>
              <a:rPr lang="sv-SE" sz="900" dirty="0" err="1"/>
              <a:t>base</a:t>
            </a:r>
            <a:r>
              <a:rPr lang="sv-SE" sz="900" dirty="0"/>
              <a:t> </a:t>
            </a:r>
            <a:r>
              <a:rPr lang="sv-SE" sz="900" dirty="0" err="1"/>
              <a:t>amount</a:t>
            </a:r>
            <a:br>
              <a:rPr lang="sv-SE" sz="900" dirty="0"/>
            </a:br>
            <a:r>
              <a:rPr lang="sv-SE" sz="900" dirty="0"/>
              <a:t>SEK185 750 per month</a:t>
            </a:r>
            <a:endParaRPr lang="en-GB" sz="900" dirty="0"/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074EAA48-A5D2-442D-9EE4-6B2F233F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24" y="2100816"/>
            <a:ext cx="1456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900" dirty="0"/>
              <a:t>20 income </a:t>
            </a:r>
            <a:r>
              <a:rPr lang="sv-SE" sz="900" dirty="0" err="1"/>
              <a:t>base</a:t>
            </a:r>
            <a:r>
              <a:rPr lang="sv-SE" sz="900" dirty="0"/>
              <a:t> </a:t>
            </a:r>
            <a:r>
              <a:rPr lang="sv-SE" sz="900" dirty="0" err="1"/>
              <a:t>amount</a:t>
            </a:r>
            <a:br>
              <a:rPr lang="sv-SE" sz="900" dirty="0"/>
            </a:br>
            <a:r>
              <a:rPr lang="sv-SE" sz="900" dirty="0"/>
              <a:t>SEK123 833 per month</a:t>
            </a:r>
            <a:endParaRPr lang="en-GB" sz="900" dirty="0"/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2DEC0DCC-E281-46F0-B155-ED3AD460D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167" y="3091198"/>
            <a:ext cx="1348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sv-SE" sz="900" dirty="0"/>
              <a:t>7,5 income </a:t>
            </a:r>
            <a:r>
              <a:rPr lang="sv-SE" sz="900" dirty="0" err="1"/>
              <a:t>base</a:t>
            </a:r>
            <a:r>
              <a:rPr lang="sv-SE" sz="900" dirty="0"/>
              <a:t> </a:t>
            </a:r>
            <a:r>
              <a:rPr lang="sv-SE" sz="900" dirty="0" err="1"/>
              <a:t>amount</a:t>
            </a:r>
            <a:br>
              <a:rPr lang="sv-SE" sz="900" dirty="0"/>
            </a:br>
            <a:r>
              <a:rPr lang="sv-SE" sz="900" dirty="0"/>
              <a:t>SEK46 438 per month</a:t>
            </a:r>
            <a:endParaRPr lang="en-GB" sz="9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D67087A-79E9-469A-9D1B-8638498E78CB}"/>
              </a:ext>
            </a:extLst>
          </p:cNvPr>
          <p:cNvSpPr txBox="1"/>
          <p:nvPr/>
        </p:nvSpPr>
        <p:spPr>
          <a:xfrm rot="16200000">
            <a:off x="3319188" y="2580915"/>
            <a:ext cx="730777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1350" b="1" dirty="0"/>
              <a:t>SALARY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1B180F1F-6BBC-54E5-2592-2CD15D2E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428" y="1502561"/>
            <a:ext cx="810815" cy="1727136"/>
          </a:xfrm>
          <a:prstGeom prst="rect">
            <a:avLst/>
          </a:prstGeom>
          <a:solidFill>
            <a:srgbClr val="E075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lnSpc>
                <a:spcPct val="100000"/>
              </a:lnSpc>
            </a:pPr>
            <a:r>
              <a:rPr lang="sv-SE" sz="1350" dirty="0">
                <a:solidFill>
                  <a:schemeClr val="bg1"/>
                </a:solidFill>
              </a:rPr>
              <a:t>30%</a:t>
            </a:r>
          </a:p>
          <a:p>
            <a:pPr algn="ctr" eaLnBrk="0" hangingPunct="0">
              <a:lnSpc>
                <a:spcPct val="100000"/>
              </a:lnSpc>
            </a:pPr>
            <a:r>
              <a:rPr lang="sv-SE" sz="1000" dirty="0">
                <a:solidFill>
                  <a:schemeClr val="bg1"/>
                </a:solidFill>
              </a:rPr>
              <a:t>+ 2,4%</a:t>
            </a:r>
          </a:p>
          <a:p>
            <a:pPr algn="ctr" eaLnBrk="0" hangingPunct="0">
              <a:lnSpc>
                <a:spcPct val="100000"/>
              </a:lnSpc>
            </a:pPr>
            <a:r>
              <a:rPr lang="sv-SE" sz="1000" dirty="0">
                <a:solidFill>
                  <a:schemeClr val="bg1"/>
                </a:solidFill>
              </a:rPr>
              <a:t> </a:t>
            </a:r>
            <a:r>
              <a:rPr lang="sv-SE" sz="1000" dirty="0"/>
              <a:t>Camurus</a:t>
            </a:r>
          </a:p>
          <a:p>
            <a:pPr algn="ctr" eaLnBrk="0" hangingPunct="0">
              <a:lnSpc>
                <a:spcPct val="100000"/>
              </a:lnSpc>
            </a:pPr>
            <a:r>
              <a:rPr lang="sv-SE" sz="1000" b="0" i="0" dirty="0" err="1">
                <a:solidFill>
                  <a:srgbClr val="2D2F33"/>
                </a:solidFill>
                <a:effectLst/>
                <a:latin typeface="Gotham 4r"/>
              </a:rPr>
              <a:t>Collective</a:t>
            </a:r>
            <a:endParaRPr lang="sv-SE" sz="1000" b="0" i="0" dirty="0">
              <a:solidFill>
                <a:srgbClr val="2D2F33"/>
              </a:solidFill>
              <a:effectLst/>
              <a:latin typeface="Gotham 4r"/>
            </a:endParaRPr>
          </a:p>
          <a:p>
            <a:pPr algn="ctr" eaLnBrk="0" hangingPunct="0">
              <a:lnSpc>
                <a:spcPct val="100000"/>
              </a:lnSpc>
            </a:pPr>
            <a:r>
              <a:rPr lang="sv-SE" sz="1000" b="0" i="0" dirty="0">
                <a:solidFill>
                  <a:srgbClr val="2D2F33"/>
                </a:solidFill>
                <a:effectLst/>
                <a:latin typeface="Gotham 4r"/>
              </a:rPr>
              <a:t> </a:t>
            </a:r>
            <a:r>
              <a:rPr lang="sv-SE" sz="1000" b="0" i="0" dirty="0" err="1">
                <a:solidFill>
                  <a:srgbClr val="2D2F33"/>
                </a:solidFill>
                <a:effectLst/>
                <a:latin typeface="Gotham 4r"/>
              </a:rPr>
              <a:t>agreement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5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 29">
            <a:extLst>
              <a:ext uri="{FF2B5EF4-FFF2-40B4-BE49-F238E27FC236}">
                <a16:creationId xmlns:a16="http://schemas.microsoft.com/office/drawing/2014/main" id="{F7FD1D18-A416-4047-B3EE-66EEC91CA6E0}"/>
              </a:ext>
            </a:extLst>
          </p:cNvPr>
          <p:cNvGrpSpPr/>
          <p:nvPr/>
        </p:nvGrpSpPr>
        <p:grpSpPr>
          <a:xfrm>
            <a:off x="1143000" y="901498"/>
            <a:ext cx="6692755" cy="3774580"/>
            <a:chOff x="114540" y="1730300"/>
            <a:chExt cx="8452173" cy="4664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Document 20"/>
            <p:cNvSpPr/>
            <p:nvPr/>
          </p:nvSpPr>
          <p:spPr bwMode="auto">
            <a:xfrm rot="10800000">
              <a:off x="3436239" y="1730300"/>
              <a:ext cx="577850" cy="913787"/>
            </a:xfrm>
            <a:prstGeom prst="flowChartDocument">
              <a:avLst/>
            </a:prstGeom>
            <a:solidFill>
              <a:srgbClr val="DE9F1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anose="020B0604020202020204" pitchFamily="34" charset="0"/>
                <a:ea typeface="ＭＳ Ｐゴシック" pitchFamily="48" charset="-128"/>
              </a:endParaRPr>
            </a:p>
          </p:txBody>
        </p:sp>
        <p:sp>
          <p:nvSpPr>
            <p:cNvPr id="3" name="Rectangle 27"/>
            <p:cNvSpPr txBox="1">
              <a:spLocks noChangeArrowheads="1"/>
            </p:cNvSpPr>
            <p:nvPr/>
          </p:nvSpPr>
          <p:spPr>
            <a:xfrm>
              <a:off x="114540" y="5880569"/>
              <a:ext cx="8452173" cy="514129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200" b="1" i="1" dirty="0"/>
                <a:t>Pensionable salary</a:t>
              </a:r>
              <a:br>
                <a:rPr lang="en-US" sz="1050" b="1" i="1" dirty="0"/>
              </a:br>
              <a:r>
                <a:rPr lang="en-US" sz="1050" b="1" i="1" dirty="0"/>
                <a:t>(Monthly salary x 12.2 + average of last 3 years of paid variable wages)</a:t>
              </a:r>
              <a:endParaRPr lang="en-GB" sz="1050" dirty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3436239" y="2565371"/>
              <a:ext cx="577850" cy="3239017"/>
            </a:xfrm>
            <a:prstGeom prst="rect">
              <a:avLst/>
            </a:prstGeom>
            <a:solidFill>
              <a:srgbClr val="DE9F1F"/>
            </a:solidFill>
            <a:ln w="76200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endParaRPr lang="en-GB" sz="1500" b="1" dirty="0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6545112" y="2392617"/>
              <a:ext cx="605334" cy="3377558"/>
            </a:xfrm>
            <a:prstGeom prst="rect">
              <a:avLst/>
            </a:prstGeom>
            <a:solidFill>
              <a:srgbClr val="E07523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eaLnBrk="0" hangingPunct="0">
                <a:lnSpc>
                  <a:spcPct val="100000"/>
                </a:lnSpc>
              </a:pPr>
              <a:endParaRPr lang="sv-SE" sz="1350">
                <a:solidFill>
                  <a:schemeClr val="bg1"/>
                </a:solidFill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400573" y="5423480"/>
              <a:ext cx="1081087" cy="360362"/>
            </a:xfrm>
            <a:prstGeom prst="rect">
              <a:avLst/>
            </a:prstGeom>
            <a:solidFill>
              <a:srgbClr val="E07523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00000"/>
                </a:lnSpc>
              </a:pPr>
              <a:r>
                <a:rPr lang="sv-SE" sz="1350" dirty="0">
                  <a:solidFill>
                    <a:schemeClr val="bg1"/>
                  </a:solidFill>
                </a:rPr>
                <a:t>10%</a:t>
              </a:r>
              <a:endParaRPr lang="en-GB" sz="1350" dirty="0">
                <a:solidFill>
                  <a:schemeClr val="bg1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732698" y="2394663"/>
              <a:ext cx="5769904" cy="5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732699" y="3368140"/>
              <a:ext cx="5815274" cy="10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1732699" y="4707348"/>
              <a:ext cx="5815274" cy="8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14540" y="5762201"/>
              <a:ext cx="8452173" cy="233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sv-SE" sz="1350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39952" y="2059695"/>
              <a:ext cx="4299414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900" b="1" i="1" dirty="0" err="1"/>
                <a:t>Defined</a:t>
              </a:r>
              <a:r>
                <a:rPr lang="sv-SE" sz="900" b="1" i="1" dirty="0"/>
                <a:t> benefit pension     </a:t>
              </a:r>
              <a:r>
                <a:rPr lang="sv-SE" sz="900" b="1" i="1" dirty="0" err="1"/>
                <a:t>Defined</a:t>
              </a:r>
              <a:r>
                <a:rPr lang="sv-SE" sz="900" b="1" i="1" dirty="0"/>
                <a:t> </a:t>
              </a:r>
              <a:r>
                <a:rPr lang="sv-SE" sz="900" b="1" i="1" dirty="0" err="1"/>
                <a:t>contribution</a:t>
              </a:r>
              <a:r>
                <a:rPr lang="sv-SE" sz="900" b="1" i="1" dirty="0"/>
                <a:t> pension</a:t>
              </a:r>
              <a:endParaRPr lang="sv-SE" sz="900" b="1" dirty="0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648671" y="2223271"/>
              <a:ext cx="1829199" cy="34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900" dirty="0"/>
                <a:t>30 income </a:t>
              </a:r>
              <a:r>
                <a:rPr lang="sv-SE" sz="900" dirty="0" err="1"/>
                <a:t>base</a:t>
              </a:r>
              <a:r>
                <a:rPr lang="sv-SE" sz="900" dirty="0"/>
                <a:t> </a:t>
              </a:r>
              <a:r>
                <a:rPr lang="sv-SE" sz="900" dirty="0" err="1"/>
                <a:t>amount</a:t>
              </a:r>
              <a:br>
                <a:rPr lang="sv-SE" sz="900" dirty="0"/>
              </a:br>
              <a:r>
                <a:rPr lang="sv-SE" sz="900" dirty="0"/>
                <a:t>SEK185 750 per month</a:t>
              </a:r>
              <a:endParaRPr lang="en-GB" sz="900" dirty="0"/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074EAA48-A5D2-442D-9EE4-6B2F233F5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027" y="3190618"/>
              <a:ext cx="1942549" cy="34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900" dirty="0"/>
                <a:t>20 income </a:t>
              </a:r>
              <a:r>
                <a:rPr lang="sv-SE" sz="900" dirty="0" err="1"/>
                <a:t>base</a:t>
              </a:r>
              <a:r>
                <a:rPr lang="sv-SE" sz="900" dirty="0"/>
                <a:t> </a:t>
              </a:r>
              <a:r>
                <a:rPr lang="sv-SE" sz="900" dirty="0" err="1"/>
                <a:t>amount</a:t>
              </a:r>
              <a:br>
                <a:rPr lang="sv-SE" sz="900" dirty="0"/>
              </a:br>
              <a:r>
                <a:rPr lang="sv-SE" sz="900" dirty="0"/>
                <a:t>SEK123 833 per month</a:t>
              </a:r>
              <a:endParaRPr lang="en-GB" sz="900" dirty="0"/>
            </a:p>
          </p:txBody>
        </p:sp>
        <p:sp>
          <p:nvSpPr>
            <p:cNvPr id="28" name="Text Box 12">
              <a:extLst>
                <a:ext uri="{FF2B5EF4-FFF2-40B4-BE49-F238E27FC236}">
                  <a16:creationId xmlns:a16="http://schemas.microsoft.com/office/drawing/2014/main" id="{2DEC0DCC-E281-46F0-B155-ED3AD460D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8618" y="4511128"/>
              <a:ext cx="1797368" cy="34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sv-SE" sz="900" dirty="0"/>
                <a:t>7,5 income </a:t>
              </a:r>
              <a:r>
                <a:rPr lang="sv-SE" sz="900" dirty="0" err="1"/>
                <a:t>base</a:t>
              </a:r>
              <a:r>
                <a:rPr lang="sv-SE" sz="900" dirty="0"/>
                <a:t> </a:t>
              </a:r>
              <a:r>
                <a:rPr lang="sv-SE" sz="900" dirty="0" err="1"/>
                <a:t>amount</a:t>
              </a:r>
              <a:br>
                <a:rPr lang="sv-SE" sz="900" dirty="0"/>
              </a:br>
              <a:r>
                <a:rPr lang="sv-SE" sz="900" dirty="0"/>
                <a:t>SEK46 438 per month</a:t>
              </a:r>
              <a:endParaRPr lang="en-GB" sz="900" dirty="0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4D67087A-79E9-469A-9D1B-8638498E78CB}"/>
                </a:ext>
              </a:extLst>
            </p:cNvPr>
            <p:cNvSpPr txBox="1"/>
            <p:nvPr/>
          </p:nvSpPr>
          <p:spPr>
            <a:xfrm rot="16200000">
              <a:off x="3237979" y="3830753"/>
              <a:ext cx="9743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350" b="1" dirty="0"/>
                <a:t>SALARY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5031A07D-F540-49D5-9D16-1A3760EC784D}"/>
                </a:ext>
              </a:extLst>
            </p:cNvPr>
            <p:cNvSpPr txBox="1"/>
            <p:nvPr/>
          </p:nvSpPr>
          <p:spPr>
            <a:xfrm rot="16200000">
              <a:off x="6134751" y="3800021"/>
              <a:ext cx="143018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350" dirty="0">
                  <a:solidFill>
                    <a:schemeClr val="bg1"/>
                  </a:solidFill>
                </a:rPr>
                <a:t>ITPK 2%</a:t>
              </a: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AB3CC2EF-6F08-9CE4-5923-1205CC994FAD}"/>
              </a:ext>
            </a:extLst>
          </p:cNvPr>
          <p:cNvSpPr/>
          <p:nvPr/>
        </p:nvSpPr>
        <p:spPr>
          <a:xfrm>
            <a:off x="4536845" y="2593278"/>
            <a:ext cx="856046" cy="691408"/>
          </a:xfrm>
          <a:prstGeom prst="rect">
            <a:avLst/>
          </a:prstGeom>
          <a:solidFill>
            <a:srgbClr val="E77029"/>
          </a:soli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E88CE28-FB66-9691-3451-1EFAFD1407C5}"/>
              </a:ext>
            </a:extLst>
          </p:cNvPr>
          <p:cNvSpPr/>
          <p:nvPr/>
        </p:nvSpPr>
        <p:spPr>
          <a:xfrm>
            <a:off x="4536845" y="1855115"/>
            <a:ext cx="856046" cy="354353"/>
          </a:xfrm>
          <a:prstGeom prst="rect">
            <a:avLst/>
          </a:prstGeom>
          <a:solidFill>
            <a:srgbClr val="E77029"/>
          </a:solidFill>
          <a:ln>
            <a:solidFill>
              <a:srgbClr val="F491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7263F69-0459-FEE2-6BC0-1781876FA142}"/>
              </a:ext>
            </a:extLst>
          </p:cNvPr>
          <p:cNvSpPr txBox="1"/>
          <p:nvPr/>
        </p:nvSpPr>
        <p:spPr>
          <a:xfrm>
            <a:off x="4489377" y="2756342"/>
            <a:ext cx="100848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65%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B6AA2E0-E305-C82F-1876-B141BFE8748A}"/>
              </a:ext>
            </a:extLst>
          </p:cNvPr>
          <p:cNvSpPr txBox="1"/>
          <p:nvPr/>
        </p:nvSpPr>
        <p:spPr>
          <a:xfrm>
            <a:off x="4460626" y="1869085"/>
            <a:ext cx="100848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32,5%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Rubrik 5">
            <a:extLst>
              <a:ext uri="{FF2B5EF4-FFF2-40B4-BE49-F238E27FC236}">
                <a16:creationId xmlns:a16="http://schemas.microsoft.com/office/drawing/2014/main" id="{039351DA-4CAC-8EB6-545B-0EC1B173BA4C}"/>
              </a:ext>
            </a:extLst>
          </p:cNvPr>
          <p:cNvSpPr txBox="1">
            <a:spLocks/>
          </p:cNvSpPr>
          <p:nvPr/>
        </p:nvSpPr>
        <p:spPr>
          <a:xfrm>
            <a:off x="1089590" y="400575"/>
            <a:ext cx="6856810" cy="51792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3000"/>
              </a:lnSpc>
              <a:defRPr/>
            </a:pPr>
            <a:r>
              <a:rPr lang="sv-SE" sz="2800" kern="0" dirty="0">
                <a:solidFill>
                  <a:srgbClr val="E075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OCCUPATIONAL PENSION ITP2 </a:t>
            </a:r>
            <a:endParaRPr lang="sv-SE" sz="2800" kern="0" dirty="0">
              <a:solidFill>
                <a:srgbClr val="DE9F1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8580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sv-SE" sz="2800" kern="0" dirty="0">
              <a:solidFill>
                <a:srgbClr val="DE9F1F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482D147-56D0-F536-A075-B6CD9F9FF23F}"/>
              </a:ext>
            </a:extLst>
          </p:cNvPr>
          <p:cNvSpPr txBox="1"/>
          <p:nvPr/>
        </p:nvSpPr>
        <p:spPr>
          <a:xfrm>
            <a:off x="4183875" y="3325758"/>
            <a:ext cx="4604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+ 2,2%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Camurus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D2F33"/>
                </a:solidFill>
                <a:effectLst/>
                <a:uLnTx/>
                <a:uFillTx/>
                <a:latin typeface="Gotham 4r"/>
                <a:ea typeface="+mn-ea"/>
                <a:cs typeface="+mn-cs"/>
              </a:rPr>
              <a:t>Collective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2D2F33"/>
              </a:solidFill>
              <a:effectLst/>
              <a:uLnTx/>
              <a:uFillTx/>
              <a:latin typeface="Gotham 4r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rgbClr val="2D2F33"/>
                </a:solidFill>
                <a:effectLst/>
                <a:uLnTx/>
                <a:uFillTx/>
                <a:latin typeface="Gotham 4r"/>
                <a:ea typeface="+mn-ea"/>
                <a:cs typeface="+mn-cs"/>
              </a:rPr>
              <a:t>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D2F33"/>
                </a:solidFill>
                <a:effectLst/>
                <a:uLnTx/>
                <a:uFillTx/>
                <a:latin typeface="Gotham 4r"/>
                <a:ea typeface="+mn-ea"/>
                <a:cs typeface="+mn-cs"/>
              </a:rPr>
              <a:t>agreement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437201"/>
      </p:ext>
    </p:extLst>
  </p:cSld>
  <p:clrMapOvr>
    <a:masterClrMapping/>
  </p:clrMapOvr>
</p:sld>
</file>

<file path=ppt/theme/theme1.xml><?xml version="1.0" encoding="utf-8"?>
<a:theme xmlns:a="http://schemas.openxmlformats.org/drawingml/2006/main" name="Försättssida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3872"/>
      </a:accent1>
      <a:accent2>
        <a:srgbClr val="0E73C0"/>
      </a:accent2>
      <a:accent3>
        <a:srgbClr val="15AAE5"/>
      </a:accent3>
      <a:accent4>
        <a:srgbClr val="950026"/>
      </a:accent4>
      <a:accent5>
        <a:srgbClr val="E87028"/>
      </a:accent5>
      <a:accent6>
        <a:srgbClr val="FFD03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̈kra 2021-01 MALL" id="{AA7C0286-05D8-D047-89FA-E60FE0BB3259}" vid="{172C9F59-413F-D844-AD6D-AA8C89E51533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t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3872"/>
      </a:accent1>
      <a:accent2>
        <a:srgbClr val="0E73C0"/>
      </a:accent2>
      <a:accent3>
        <a:srgbClr val="15AAE5"/>
      </a:accent3>
      <a:accent4>
        <a:srgbClr val="950026"/>
      </a:accent4>
      <a:accent5>
        <a:srgbClr val="E87028"/>
      </a:accent5>
      <a:accent6>
        <a:srgbClr val="FFD03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̈kra 2021-01 MALL" id="{AA7C0286-05D8-D047-89FA-E60FE0BB3259}" vid="{2BD49CDA-80F8-0C42-B141-3442C7372C10}"/>
    </a:ext>
  </a:extLst>
</a:theme>
</file>

<file path=ppt/theme/theme3.xml><?xml version="1.0" encoding="utf-8"?>
<a:theme xmlns:a="http://schemas.openxmlformats.org/drawingml/2006/main" name="Abstrakt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3872"/>
      </a:accent1>
      <a:accent2>
        <a:srgbClr val="0E73C0"/>
      </a:accent2>
      <a:accent3>
        <a:srgbClr val="15AAE5"/>
      </a:accent3>
      <a:accent4>
        <a:srgbClr val="950026"/>
      </a:accent4>
      <a:accent5>
        <a:srgbClr val="E87028"/>
      </a:accent5>
      <a:accent6>
        <a:srgbClr val="FFD03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̈kra 2021-01 MALL" id="{AA7C0286-05D8-D047-89FA-E60FE0BB3259}" vid="{2B81EA55-E6B9-4F4D-A935-1074912E9257}"/>
    </a:ext>
  </a:extLst>
</a:theme>
</file>

<file path=ppt/theme/theme4.xml><?xml version="1.0" encoding="utf-8"?>
<a:theme xmlns:a="http://schemas.openxmlformats.org/drawingml/2006/main" name="Sidobild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3872"/>
      </a:accent1>
      <a:accent2>
        <a:srgbClr val="0E73C0"/>
      </a:accent2>
      <a:accent3>
        <a:srgbClr val="15AAE5"/>
      </a:accent3>
      <a:accent4>
        <a:srgbClr val="950026"/>
      </a:accent4>
      <a:accent5>
        <a:srgbClr val="E87028"/>
      </a:accent5>
      <a:accent6>
        <a:srgbClr val="FFD03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̈kra 2021-01 MALL" id="{AA7C0286-05D8-D047-89FA-E60FE0BB3259}" vid="{9E59CAD1-4794-8B41-81DC-0E22CB97A43D}"/>
    </a:ext>
  </a:extLst>
</a:theme>
</file>

<file path=ppt/theme/theme5.xml><?xml version="1.0" encoding="utf-8"?>
<a:theme xmlns:a="http://schemas.openxmlformats.org/drawingml/2006/main" name="Rubrik">
  <a:themeElements>
    <a:clrScheme name="Säkra 20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3D72"/>
      </a:accent1>
      <a:accent2>
        <a:srgbClr val="0E78BE"/>
      </a:accent2>
      <a:accent3>
        <a:srgbClr val="15ACE2"/>
      </a:accent3>
      <a:accent4>
        <a:srgbClr val="9E0C26"/>
      </a:accent4>
      <a:accent5>
        <a:srgbClr val="F46B2F"/>
      </a:accent5>
      <a:accent6>
        <a:srgbClr val="FECC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̈kra 2021-01 MALL" id="{AA7C0286-05D8-D047-89FA-E60FE0BB3259}" vid="{6CA67BD1-99C5-9446-B9AB-C46453574ECF}"/>
    </a:ext>
  </a:extLst>
</a:theme>
</file>

<file path=ppt/theme/theme6.xml><?xml version="1.0" encoding="utf-8"?>
<a:theme xmlns:a="http://schemas.openxmlformats.org/drawingml/2006/main" name="Blank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63872"/>
      </a:accent1>
      <a:accent2>
        <a:srgbClr val="0E73C0"/>
      </a:accent2>
      <a:accent3>
        <a:srgbClr val="15AAE5"/>
      </a:accent3>
      <a:accent4>
        <a:srgbClr val="950026"/>
      </a:accent4>
      <a:accent5>
        <a:srgbClr val="E87028"/>
      </a:accent5>
      <a:accent6>
        <a:srgbClr val="FFD03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̈kra 2021-01 MALL" id="{AA7C0286-05D8-D047-89FA-E60FE0BB3259}" vid="{7F0216E2-88D7-F14A-84A3-5E8A583A3107}"/>
    </a:ext>
  </a:extLst>
</a:theme>
</file>

<file path=ppt/theme/theme7.xml><?xml version="1.0" encoding="utf-8"?>
<a:theme xmlns:a="http://schemas.openxmlformats.org/drawingml/2006/main" name="Avsl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̈kra 2021-01 MALL" id="{AA7C0286-05D8-D047-89FA-E60FE0BB3259}" vid="{6EC23A01-8F49-C945-BB8B-E6B333405509}"/>
    </a:ext>
  </a:extLst>
</a:theme>
</file>

<file path=ppt/theme/theme8.xml><?xml version="1.0" encoding="utf-8"?>
<a:theme xmlns:a="http://schemas.openxmlformats.org/drawingml/2006/main" name="Alecta tema">
  <a:themeElements>
    <a:clrScheme name="Alecta Ny">
      <a:dk1>
        <a:srgbClr val="202020"/>
      </a:dk1>
      <a:lt1>
        <a:srgbClr val="FFFFFF"/>
      </a:lt1>
      <a:dk2>
        <a:srgbClr val="0A2C5A"/>
      </a:dk2>
      <a:lt2>
        <a:srgbClr val="FFFFFF"/>
      </a:lt2>
      <a:accent1>
        <a:srgbClr val="004C93"/>
      </a:accent1>
      <a:accent2>
        <a:srgbClr val="0A2C5A"/>
      </a:accent2>
      <a:accent3>
        <a:srgbClr val="67C8EF"/>
      </a:accent3>
      <a:accent4>
        <a:srgbClr val="A03268"/>
      </a:accent4>
      <a:accent5>
        <a:srgbClr val="89BA17"/>
      </a:accent5>
      <a:accent6>
        <a:srgbClr val="E9671D"/>
      </a:accent6>
      <a:hlink>
        <a:srgbClr val="004C93"/>
      </a:hlink>
      <a:folHlink>
        <a:srgbClr val="A032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mpel med informationsklass.pptx  -  Read-Only" id="{98DC9B33-9210-462E-B4BC-1CA118FF416D}" vid="{EED49D82-4487-4A7B-A2F9-906E3E5A6B90}"/>
    </a:ext>
  </a:extLst>
</a:theme>
</file>

<file path=ppt/theme/theme9.xml><?xml version="1.0" encoding="utf-8"?>
<a:theme xmlns:a="http://schemas.openxmlformats.org/drawingml/2006/main" name="1_Alecta tema">
  <a:themeElements>
    <a:clrScheme name="Alecta Ny">
      <a:dk1>
        <a:srgbClr val="202020"/>
      </a:dk1>
      <a:lt1>
        <a:srgbClr val="FFFFFF"/>
      </a:lt1>
      <a:dk2>
        <a:srgbClr val="0A2C5A"/>
      </a:dk2>
      <a:lt2>
        <a:srgbClr val="FFFFFF"/>
      </a:lt2>
      <a:accent1>
        <a:srgbClr val="004C93"/>
      </a:accent1>
      <a:accent2>
        <a:srgbClr val="0A2C5A"/>
      </a:accent2>
      <a:accent3>
        <a:srgbClr val="67C8EF"/>
      </a:accent3>
      <a:accent4>
        <a:srgbClr val="A03268"/>
      </a:accent4>
      <a:accent5>
        <a:srgbClr val="89BA17"/>
      </a:accent5>
      <a:accent6>
        <a:srgbClr val="E9671D"/>
      </a:accent6>
      <a:hlink>
        <a:srgbClr val="004C93"/>
      </a:hlink>
      <a:folHlink>
        <a:srgbClr val="A032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A1AE53FC-193B-477A-837C-2A578229FE2F}" vid="{9B8CE25B-7DF2-49FB-B2FA-38620C5975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02E800F9EE8548AC7F2D95E7754663" ma:contentTypeVersion="16" ma:contentTypeDescription="Skapa ett nytt dokument." ma:contentTypeScope="" ma:versionID="93013f60d60056e25db14a54df50a56b">
  <xsd:schema xmlns:xsd="http://www.w3.org/2001/XMLSchema" xmlns:xs="http://www.w3.org/2001/XMLSchema" xmlns:p="http://schemas.microsoft.com/office/2006/metadata/properties" xmlns:ns2="1367a20c-1f6b-42a4-9feb-e403fc0262f9" xmlns:ns3="88b55d63-cc0e-44fb-a2c9-51e6a763126d" targetNamespace="http://schemas.microsoft.com/office/2006/metadata/properties" ma:root="true" ma:fieldsID="348c867c4460a26cfa1f2b1327922fc9" ns2:_="" ns3:_="">
    <xsd:import namespace="1367a20c-1f6b-42a4-9feb-e403fc0262f9"/>
    <xsd:import namespace="88b55d63-cc0e-44fb-a2c9-51e6a7631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7a20c-1f6b-42a4-9feb-e403fc026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130d2f3a-becf-458d-922f-a8c9962ff1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55d63-cc0e-44fb-a2c9-51e6a76312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687b3b-1d24-4117-affa-fbbf97d006a3}" ma:internalName="TaxCatchAll" ma:showField="CatchAllData" ma:web="88b55d63-cc0e-44fb-a2c9-51e6a7631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b55d63-cc0e-44fb-a2c9-51e6a763126d" xsi:nil="true"/>
    <lcf76f155ced4ddcb4097134ff3c332f xmlns="1367a20c-1f6b-42a4-9feb-e403fc0262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6921C7-CED1-41F4-B183-CE031F5436C1}">
  <ds:schemaRefs>
    <ds:schemaRef ds:uri="1367a20c-1f6b-42a4-9feb-e403fc0262f9"/>
    <ds:schemaRef ds:uri="88b55d63-cc0e-44fb-a2c9-51e6a76312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EE0062-D3B6-4F55-862E-CC905EDF0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D4B13-841D-4470-90CC-51AFE839DBB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1367a20c-1f6b-42a4-9feb-e403fc0262f9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8b55d63-cc0e-44fb-a2c9-51e6a76312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Försättssida</Template>
  <TotalTime>18</TotalTime>
  <Words>269</Words>
  <Application>Microsoft Office PowerPoint</Application>
  <PresentationFormat>Bildspel på skärmen (16:9)</PresentationFormat>
  <Paragraphs>69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4</vt:i4>
      </vt:variant>
    </vt:vector>
  </HeadingPairs>
  <TitlesOfParts>
    <vt:vector size="22" baseType="lpstr">
      <vt:lpstr>Arial</vt:lpstr>
      <vt:lpstr>Calibri</vt:lpstr>
      <vt:lpstr>Georgia</vt:lpstr>
      <vt:lpstr>Gotham 4r</vt:lpstr>
      <vt:lpstr>Helvetica</vt:lpstr>
      <vt:lpstr>Helvetica Light</vt:lpstr>
      <vt:lpstr>Roboto</vt:lpstr>
      <vt:lpstr>Roboto Light</vt:lpstr>
      <vt:lpstr>Wingdings</vt:lpstr>
      <vt:lpstr>Försättssida</vt:lpstr>
      <vt:lpstr>Vit</vt:lpstr>
      <vt:lpstr>Abstrakt</vt:lpstr>
      <vt:lpstr>Sidobild</vt:lpstr>
      <vt:lpstr>Rubrik</vt:lpstr>
      <vt:lpstr>Blank</vt:lpstr>
      <vt:lpstr>Avslut</vt:lpstr>
      <vt:lpstr>Alecta tema</vt:lpstr>
      <vt:lpstr>1_Alecta tema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Lisa Södersten</dc:creator>
  <cp:keywords/>
  <dc:description/>
  <cp:lastModifiedBy>Mattias Ahlbin</cp:lastModifiedBy>
  <cp:revision>3</cp:revision>
  <cp:lastPrinted>2018-11-15T14:02:55Z</cp:lastPrinted>
  <dcterms:created xsi:type="dcterms:W3CDTF">2022-05-16T14:21:06Z</dcterms:created>
  <dcterms:modified xsi:type="dcterms:W3CDTF">2023-09-04T06:59:50Z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0x0101002A02E800F9EE8548AC7F2D95E7754663</vt:lpwstr>
  </property>
  <property fmtid="{D5CDD505-2E9C-101B-9397-08002B2CF9AE}" pid="3" name="MediaServiceImageTags">
    <vt:lpwstr/>
  </property>
</Properties>
</file>