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9" r:id="rId4"/>
    <p:sldMasterId id="2147483672" r:id="rId5"/>
    <p:sldMasterId id="2147483823" r:id="rId6"/>
    <p:sldMasterId id="2147483819" r:id="rId7"/>
    <p:sldMasterId id="2147483804" r:id="rId8"/>
    <p:sldMasterId id="2147483813" r:id="rId9"/>
    <p:sldMasterId id="2147483815" r:id="rId10"/>
  </p:sldMasterIdLst>
  <p:notesMasterIdLst>
    <p:notesMasterId r:id="rId33"/>
  </p:notesMasterIdLst>
  <p:handoutMasterIdLst>
    <p:handoutMasterId r:id="rId34"/>
  </p:handoutMasterIdLst>
  <p:sldIdLst>
    <p:sldId id="438" r:id="rId11"/>
    <p:sldId id="705" r:id="rId12"/>
    <p:sldId id="263" r:id="rId13"/>
    <p:sldId id="706" r:id="rId14"/>
    <p:sldId id="437" r:id="rId15"/>
    <p:sldId id="305" r:id="rId16"/>
    <p:sldId id="303" r:id="rId17"/>
    <p:sldId id="712" r:id="rId18"/>
    <p:sldId id="304" r:id="rId19"/>
    <p:sldId id="713" r:id="rId20"/>
    <p:sldId id="272" r:id="rId21"/>
    <p:sldId id="271" r:id="rId22"/>
    <p:sldId id="707" r:id="rId23"/>
    <p:sldId id="708" r:id="rId24"/>
    <p:sldId id="709" r:id="rId25"/>
    <p:sldId id="347" r:id="rId26"/>
    <p:sldId id="711" r:id="rId27"/>
    <p:sldId id="523" r:id="rId28"/>
    <p:sldId id="265" r:id="rId29"/>
    <p:sldId id="710" r:id="rId30"/>
    <p:sldId id="338" r:id="rId31"/>
    <p:sldId id="719" r:id="rId32"/>
  </p:sldIdLst>
  <p:sldSz cx="9144000" cy="5143500" type="screen16x9"/>
  <p:notesSz cx="7315200" cy="96012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029"/>
    <a:srgbClr val="F4911E"/>
    <a:srgbClr val="FFCC66"/>
    <a:srgbClr val="A6A6A6"/>
    <a:srgbClr val="DE9F1F"/>
    <a:srgbClr val="ECAC0A"/>
    <a:srgbClr val="004983"/>
    <a:srgbClr val="23ABE2"/>
    <a:srgbClr val="063872"/>
    <a:srgbClr val="149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76F8C-A0CF-4A24-9BCF-C35276067637}" v="1" dt="2023-10-24T12:36:52.61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6/11/relationships/changesInfo" Target="changesInfos/changesInfo1.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ias Ahlbin" userId="2b534d2b-d41a-4bdb-9701-065d17e51ff9" providerId="ADAL" clId="{1C9AB9E2-1973-4DE5-8206-70A25F683868}"/>
    <pc:docChg chg="custSel addSld modSld sldOrd modNotesMaster modHandout">
      <pc:chgData name="Mattias Ahlbin" userId="2b534d2b-d41a-4bdb-9701-065d17e51ff9" providerId="ADAL" clId="{1C9AB9E2-1973-4DE5-8206-70A25F683868}" dt="2022-12-29T14:51:29.828" v="2097" actId="14100"/>
      <pc:docMkLst>
        <pc:docMk/>
      </pc:docMkLst>
      <pc:sldChg chg="addSp delSp modSp mod modNotes">
        <pc:chgData name="Mattias Ahlbin" userId="2b534d2b-d41a-4bdb-9701-065d17e51ff9" providerId="ADAL" clId="{1C9AB9E2-1973-4DE5-8206-70A25F683868}" dt="2022-12-22T14:26:02.357" v="1437"/>
        <pc:sldMkLst>
          <pc:docMk/>
          <pc:sldMk cId="1082463238" sldId="265"/>
        </pc:sldMkLst>
        <pc:spChg chg="add mod">
          <ac:chgData name="Mattias Ahlbin" userId="2b534d2b-d41a-4bdb-9701-065d17e51ff9" providerId="ADAL" clId="{1C9AB9E2-1973-4DE5-8206-70A25F683868}" dt="2022-12-22T09:44:44.838" v="76" actId="1076"/>
          <ac:spMkLst>
            <pc:docMk/>
            <pc:sldMk cId="1082463238" sldId="265"/>
            <ac:spMk id="2" creationId="{0F13E713-F2F0-CAB3-8D86-92265D7491B5}"/>
          </ac:spMkLst>
        </pc:spChg>
        <pc:spChg chg="add del mod">
          <ac:chgData name="Mattias Ahlbin" userId="2b534d2b-d41a-4bdb-9701-065d17e51ff9" providerId="ADAL" clId="{1C9AB9E2-1973-4DE5-8206-70A25F683868}" dt="2022-12-22T09:43:38.113" v="68" actId="478"/>
          <ac:spMkLst>
            <pc:docMk/>
            <pc:sldMk cId="1082463238" sldId="265"/>
            <ac:spMk id="3" creationId="{F582599E-3D48-D329-1C12-F004EDEE1965}"/>
          </ac:spMkLst>
        </pc:spChg>
        <pc:spChg chg="add del mod">
          <ac:chgData name="Mattias Ahlbin" userId="2b534d2b-d41a-4bdb-9701-065d17e51ff9" providerId="ADAL" clId="{1C9AB9E2-1973-4DE5-8206-70A25F683868}" dt="2022-12-22T09:44:36.928" v="75" actId="478"/>
          <ac:spMkLst>
            <pc:docMk/>
            <pc:sldMk cId="1082463238" sldId="265"/>
            <ac:spMk id="5" creationId="{C84FFC4A-3456-B89A-E408-36414A2EBF63}"/>
          </ac:spMkLst>
        </pc:spChg>
        <pc:spChg chg="del">
          <ac:chgData name="Mattias Ahlbin" userId="2b534d2b-d41a-4bdb-9701-065d17e51ff9" providerId="ADAL" clId="{1C9AB9E2-1973-4DE5-8206-70A25F683868}" dt="2022-12-22T09:44:33.485" v="74" actId="478"/>
          <ac:spMkLst>
            <pc:docMk/>
            <pc:sldMk cId="1082463238" sldId="265"/>
            <ac:spMk id="7171" creationId="{00000000-0000-0000-0000-000000000000}"/>
          </ac:spMkLst>
        </pc:spChg>
        <pc:spChg chg="mod">
          <ac:chgData name="Mattias Ahlbin" userId="2b534d2b-d41a-4bdb-9701-065d17e51ff9" providerId="ADAL" clId="{1C9AB9E2-1973-4DE5-8206-70A25F683868}" dt="2022-12-22T10:35:40.418" v="1128" actId="20577"/>
          <ac:spMkLst>
            <pc:docMk/>
            <pc:sldMk cId="1082463238" sldId="265"/>
            <ac:spMk id="195587" creationId="{00000000-0000-0000-0000-000000000000}"/>
          </ac:spMkLst>
        </pc:spChg>
      </pc:sldChg>
      <pc:sldChg chg="modSp mod">
        <pc:chgData name="Mattias Ahlbin" userId="2b534d2b-d41a-4bdb-9701-065d17e51ff9" providerId="ADAL" clId="{1C9AB9E2-1973-4DE5-8206-70A25F683868}" dt="2022-12-29T14:51:01.429" v="2095" actId="20577"/>
        <pc:sldMkLst>
          <pc:docMk/>
          <pc:sldMk cId="4228618733" sldId="303"/>
        </pc:sldMkLst>
        <pc:spChg chg="mod">
          <ac:chgData name="Mattias Ahlbin" userId="2b534d2b-d41a-4bdb-9701-065d17e51ff9" providerId="ADAL" clId="{1C9AB9E2-1973-4DE5-8206-70A25F683868}" dt="2022-12-29T14:51:01.429" v="2095" actId="20577"/>
          <ac:spMkLst>
            <pc:docMk/>
            <pc:sldMk cId="4228618733" sldId="303"/>
            <ac:spMk id="11" creationId="{C53C1D7A-B8C9-FC39-0DB5-268C06CDFF33}"/>
          </ac:spMkLst>
        </pc:spChg>
        <pc:graphicFrameChg chg="mod">
          <ac:chgData name="Mattias Ahlbin" userId="2b534d2b-d41a-4bdb-9701-065d17e51ff9" providerId="ADAL" clId="{1C9AB9E2-1973-4DE5-8206-70A25F683868}" dt="2022-12-22T10:50:23.749" v="1397" actId="478"/>
          <ac:graphicFrameMkLst>
            <pc:docMk/>
            <pc:sldMk cId="4228618733" sldId="303"/>
            <ac:graphicFrameMk id="12" creationId="{1E5100C0-4662-315F-E9A5-F12644A2FE3F}"/>
          </ac:graphicFrameMkLst>
        </pc:graphicFrameChg>
      </pc:sldChg>
      <pc:sldChg chg="modSp mod">
        <pc:chgData name="Mattias Ahlbin" userId="2b534d2b-d41a-4bdb-9701-065d17e51ff9" providerId="ADAL" clId="{1C9AB9E2-1973-4DE5-8206-70A25F683868}" dt="2022-12-29T14:51:29.828" v="2097" actId="14100"/>
        <pc:sldMkLst>
          <pc:docMk/>
          <pc:sldMk cId="2829940187" sldId="304"/>
        </pc:sldMkLst>
        <pc:spChg chg="mod">
          <ac:chgData name="Mattias Ahlbin" userId="2b534d2b-d41a-4bdb-9701-065d17e51ff9" providerId="ADAL" clId="{1C9AB9E2-1973-4DE5-8206-70A25F683868}" dt="2022-12-29T14:51:29.828" v="2097" actId="14100"/>
          <ac:spMkLst>
            <pc:docMk/>
            <pc:sldMk cId="2829940187" sldId="304"/>
            <ac:spMk id="11" creationId="{C53C1D7A-B8C9-FC39-0DB5-268C06CDFF33}"/>
          </ac:spMkLst>
        </pc:spChg>
        <pc:graphicFrameChg chg="mod">
          <ac:chgData name="Mattias Ahlbin" userId="2b534d2b-d41a-4bdb-9701-065d17e51ff9" providerId="ADAL" clId="{1C9AB9E2-1973-4DE5-8206-70A25F683868}" dt="2022-12-22T10:50:56.594" v="1414" actId="478"/>
          <ac:graphicFrameMkLst>
            <pc:docMk/>
            <pc:sldMk cId="2829940187" sldId="304"/>
            <ac:graphicFrameMk id="8" creationId="{FAA71530-180C-22C9-80A2-3990DE1D75F8}"/>
          </ac:graphicFrameMkLst>
        </pc:graphicFrameChg>
      </pc:sldChg>
      <pc:sldChg chg="modSp mod">
        <pc:chgData name="Mattias Ahlbin" userId="2b534d2b-d41a-4bdb-9701-065d17e51ff9" providerId="ADAL" clId="{1C9AB9E2-1973-4DE5-8206-70A25F683868}" dt="2022-12-22T10:28:23.313" v="923" actId="20577"/>
        <pc:sldMkLst>
          <pc:docMk/>
          <pc:sldMk cId="1766644945" sldId="305"/>
        </pc:sldMkLst>
        <pc:spChg chg="mod">
          <ac:chgData name="Mattias Ahlbin" userId="2b534d2b-d41a-4bdb-9701-065d17e51ff9" providerId="ADAL" clId="{1C9AB9E2-1973-4DE5-8206-70A25F683868}" dt="2022-12-22T10:28:23.313" v="923" actId="20577"/>
          <ac:spMkLst>
            <pc:docMk/>
            <pc:sldMk cId="1766644945" sldId="305"/>
            <ac:spMk id="4" creationId="{2DC453D7-F83A-8181-B084-E65426756069}"/>
          </ac:spMkLst>
        </pc:spChg>
      </pc:sldChg>
      <pc:sldChg chg="ord">
        <pc:chgData name="Mattias Ahlbin" userId="2b534d2b-d41a-4bdb-9701-065d17e51ff9" providerId="ADAL" clId="{1C9AB9E2-1973-4DE5-8206-70A25F683868}" dt="2022-12-22T14:53:04.131" v="1439"/>
        <pc:sldMkLst>
          <pc:docMk/>
          <pc:sldMk cId="3209166696" sldId="347"/>
        </pc:sldMkLst>
      </pc:sldChg>
      <pc:sldChg chg="modSp mod">
        <pc:chgData name="Mattias Ahlbin" userId="2b534d2b-d41a-4bdb-9701-065d17e51ff9" providerId="ADAL" clId="{1C9AB9E2-1973-4DE5-8206-70A25F683868}" dt="2022-12-22T09:30:40.425" v="24" actId="20577"/>
        <pc:sldMkLst>
          <pc:docMk/>
          <pc:sldMk cId="3923003394" sldId="437"/>
        </pc:sldMkLst>
        <pc:spChg chg="mod">
          <ac:chgData name="Mattias Ahlbin" userId="2b534d2b-d41a-4bdb-9701-065d17e51ff9" providerId="ADAL" clId="{1C9AB9E2-1973-4DE5-8206-70A25F683868}" dt="2022-12-22T09:23:36.858" v="18" actId="20577"/>
          <ac:spMkLst>
            <pc:docMk/>
            <pc:sldMk cId="3923003394" sldId="437"/>
            <ac:spMk id="44" creationId="{00000000-0000-0000-0000-000000000000}"/>
          </ac:spMkLst>
        </pc:spChg>
        <pc:spChg chg="mod">
          <ac:chgData name="Mattias Ahlbin" userId="2b534d2b-d41a-4bdb-9701-065d17e51ff9" providerId="ADAL" clId="{1C9AB9E2-1973-4DE5-8206-70A25F683868}" dt="2022-12-22T09:30:40.425" v="24" actId="20577"/>
          <ac:spMkLst>
            <pc:docMk/>
            <pc:sldMk cId="3923003394" sldId="437"/>
            <ac:spMk id="46" creationId="{491D87C3-0437-4F56-BF63-467911EF00DA}"/>
          </ac:spMkLst>
        </pc:spChg>
      </pc:sldChg>
      <pc:sldChg chg="addSp delSp modSp mod">
        <pc:chgData name="Mattias Ahlbin" userId="2b534d2b-d41a-4bdb-9701-065d17e51ff9" providerId="ADAL" clId="{1C9AB9E2-1973-4DE5-8206-70A25F683868}" dt="2022-12-22T10:35:14.101" v="1114" actId="20577"/>
        <pc:sldMkLst>
          <pc:docMk/>
          <pc:sldMk cId="1765559937" sldId="523"/>
        </pc:sldMkLst>
        <pc:spChg chg="mod">
          <ac:chgData name="Mattias Ahlbin" userId="2b534d2b-d41a-4bdb-9701-065d17e51ff9" providerId="ADAL" clId="{1C9AB9E2-1973-4DE5-8206-70A25F683868}" dt="2022-12-22T10:35:14.101" v="1114" actId="20577"/>
          <ac:spMkLst>
            <pc:docMk/>
            <pc:sldMk cId="1765559937" sldId="523"/>
            <ac:spMk id="2" creationId="{832F7E85-AFF9-4513-ABFB-603B7DC574F0}"/>
          </ac:spMkLst>
        </pc:spChg>
        <pc:spChg chg="del mod">
          <ac:chgData name="Mattias Ahlbin" userId="2b534d2b-d41a-4bdb-9701-065d17e51ff9" providerId="ADAL" clId="{1C9AB9E2-1973-4DE5-8206-70A25F683868}" dt="2022-12-22T09:37:24.185" v="51" actId="478"/>
          <ac:spMkLst>
            <pc:docMk/>
            <pc:sldMk cId="1765559937" sldId="523"/>
            <ac:spMk id="3" creationId="{7AB5EB87-66DF-45FB-81C5-69EE45EAF095}"/>
          </ac:spMkLst>
        </pc:spChg>
        <pc:spChg chg="add mod">
          <ac:chgData name="Mattias Ahlbin" userId="2b534d2b-d41a-4bdb-9701-065d17e51ff9" providerId="ADAL" clId="{1C9AB9E2-1973-4DE5-8206-70A25F683868}" dt="2022-12-22T09:38:10.104" v="60" actId="207"/>
          <ac:spMkLst>
            <pc:docMk/>
            <pc:sldMk cId="1765559937" sldId="523"/>
            <ac:spMk id="4" creationId="{1858CF68-7A38-9A24-CEFF-6DFAD651DCC9}"/>
          </ac:spMkLst>
        </pc:spChg>
      </pc:sldChg>
      <pc:sldChg chg="addSp delSp modSp mod">
        <pc:chgData name="Mattias Ahlbin" userId="2b534d2b-d41a-4bdb-9701-065d17e51ff9" providerId="ADAL" clId="{1C9AB9E2-1973-4DE5-8206-70A25F683868}" dt="2022-12-22T09:38:38.705" v="64" actId="20577"/>
        <pc:sldMkLst>
          <pc:docMk/>
          <pc:sldMk cId="4048437201" sldId="709"/>
        </pc:sldMkLst>
        <pc:spChg chg="del">
          <ac:chgData name="Mattias Ahlbin" userId="2b534d2b-d41a-4bdb-9701-065d17e51ff9" providerId="ADAL" clId="{1C9AB9E2-1973-4DE5-8206-70A25F683868}" dt="2022-12-22T09:38:23.568" v="61" actId="478"/>
          <ac:spMkLst>
            <pc:docMk/>
            <pc:sldMk cId="4048437201" sldId="709"/>
            <ac:spMk id="2" creationId="{00000000-0000-0000-0000-000000000000}"/>
          </ac:spMkLst>
        </pc:spChg>
        <pc:spChg chg="add mod">
          <ac:chgData name="Mattias Ahlbin" userId="2b534d2b-d41a-4bdb-9701-065d17e51ff9" providerId="ADAL" clId="{1C9AB9E2-1973-4DE5-8206-70A25F683868}" dt="2022-12-22T09:38:38.705" v="64" actId="20577"/>
          <ac:spMkLst>
            <pc:docMk/>
            <pc:sldMk cId="4048437201" sldId="709"/>
            <ac:spMk id="7" creationId="{039351DA-4CAC-8EB6-545B-0EC1B173BA4C}"/>
          </ac:spMkLst>
        </pc:spChg>
      </pc:sldChg>
      <pc:sldChg chg="addSp modSp add mod modNotes">
        <pc:chgData name="Mattias Ahlbin" userId="2b534d2b-d41a-4bdb-9701-065d17e51ff9" providerId="ADAL" clId="{1C9AB9E2-1973-4DE5-8206-70A25F683868}" dt="2022-12-22T14:26:02.357" v="1437"/>
        <pc:sldMkLst>
          <pc:docMk/>
          <pc:sldMk cId="2152074836" sldId="710"/>
        </pc:sldMkLst>
        <pc:spChg chg="mod">
          <ac:chgData name="Mattias Ahlbin" userId="2b534d2b-d41a-4bdb-9701-065d17e51ff9" providerId="ADAL" clId="{1C9AB9E2-1973-4DE5-8206-70A25F683868}" dt="2022-12-22T10:04:22.335" v="920" actId="1076"/>
          <ac:spMkLst>
            <pc:docMk/>
            <pc:sldMk cId="2152074836" sldId="710"/>
            <ac:spMk id="2" creationId="{0F13E713-F2F0-CAB3-8D86-92265D7491B5}"/>
          </ac:spMkLst>
        </pc:spChg>
        <pc:spChg chg="add mod">
          <ac:chgData name="Mattias Ahlbin" userId="2b534d2b-d41a-4bdb-9701-065d17e51ff9" providerId="ADAL" clId="{1C9AB9E2-1973-4DE5-8206-70A25F683868}" dt="2022-12-22T10:02:44.607" v="918" actId="255"/>
          <ac:spMkLst>
            <pc:docMk/>
            <pc:sldMk cId="2152074836" sldId="710"/>
            <ac:spMk id="3" creationId="{91F9CACB-F634-EF90-7B0F-454BB2E31043}"/>
          </ac:spMkLst>
        </pc:spChg>
        <pc:spChg chg="mod">
          <ac:chgData name="Mattias Ahlbin" userId="2b534d2b-d41a-4bdb-9701-065d17e51ff9" providerId="ADAL" clId="{1C9AB9E2-1973-4DE5-8206-70A25F683868}" dt="2022-12-22T10:36:12.130" v="1140" actId="20577"/>
          <ac:spMkLst>
            <pc:docMk/>
            <pc:sldMk cId="2152074836" sldId="710"/>
            <ac:spMk id="195587" creationId="{00000000-0000-0000-0000-000000000000}"/>
          </ac:spMkLst>
        </pc:spChg>
      </pc:sldChg>
      <pc:sldChg chg="modSp add mod">
        <pc:chgData name="Mattias Ahlbin" userId="2b534d2b-d41a-4bdb-9701-065d17e51ff9" providerId="ADAL" clId="{1C9AB9E2-1973-4DE5-8206-70A25F683868}" dt="2022-12-22T15:02:13.045" v="2087"/>
        <pc:sldMkLst>
          <pc:docMk/>
          <pc:sldMk cId="3682120180" sldId="711"/>
        </pc:sldMkLst>
        <pc:spChg chg="mod">
          <ac:chgData name="Mattias Ahlbin" userId="2b534d2b-d41a-4bdb-9701-065d17e51ff9" providerId="ADAL" clId="{1C9AB9E2-1973-4DE5-8206-70A25F683868}" dt="2022-12-22T14:55:10.238" v="1506" actId="20577"/>
          <ac:spMkLst>
            <pc:docMk/>
            <pc:sldMk cId="3682120180" sldId="711"/>
            <ac:spMk id="4" creationId="{747168E6-C2FE-1520-E4AA-767E35DF301D}"/>
          </ac:spMkLst>
        </pc:spChg>
        <pc:spChg chg="mod">
          <ac:chgData name="Mattias Ahlbin" userId="2b534d2b-d41a-4bdb-9701-065d17e51ff9" providerId="ADAL" clId="{1C9AB9E2-1973-4DE5-8206-70A25F683868}" dt="2022-12-22T14:57:13.775" v="1681" actId="20577"/>
          <ac:spMkLst>
            <pc:docMk/>
            <pc:sldMk cId="3682120180" sldId="711"/>
            <ac:spMk id="20" creationId="{00000000-0000-0000-0000-000000000000}"/>
          </ac:spMkLst>
        </pc:spChg>
        <pc:spChg chg="mod">
          <ac:chgData name="Mattias Ahlbin" userId="2b534d2b-d41a-4bdb-9701-065d17e51ff9" providerId="ADAL" clId="{1C9AB9E2-1973-4DE5-8206-70A25F683868}" dt="2022-12-22T14:59:39.454" v="1934" actId="20577"/>
          <ac:spMkLst>
            <pc:docMk/>
            <pc:sldMk cId="3682120180" sldId="711"/>
            <ac:spMk id="25" creationId="{00000000-0000-0000-0000-000000000000}"/>
          </ac:spMkLst>
        </pc:spChg>
        <pc:spChg chg="mod">
          <ac:chgData name="Mattias Ahlbin" userId="2b534d2b-d41a-4bdb-9701-065d17e51ff9" providerId="ADAL" clId="{1C9AB9E2-1973-4DE5-8206-70A25F683868}" dt="2022-12-22T15:01:20.914" v="2050" actId="20577"/>
          <ac:spMkLst>
            <pc:docMk/>
            <pc:sldMk cId="3682120180" sldId="711"/>
            <ac:spMk id="29" creationId="{00000000-0000-0000-0000-000000000000}"/>
          </ac:spMkLst>
        </pc:spChg>
        <pc:spChg chg="mod">
          <ac:chgData name="Mattias Ahlbin" userId="2b534d2b-d41a-4bdb-9701-065d17e51ff9" providerId="ADAL" clId="{1C9AB9E2-1973-4DE5-8206-70A25F683868}" dt="2022-12-22T15:01:44.474" v="2084" actId="20577"/>
          <ac:spMkLst>
            <pc:docMk/>
            <pc:sldMk cId="3682120180" sldId="711"/>
            <ac:spMk id="31" creationId="{00000000-0000-0000-0000-000000000000}"/>
          </ac:spMkLst>
        </pc:spChg>
        <pc:spChg chg="mod">
          <ac:chgData name="Mattias Ahlbin" userId="2b534d2b-d41a-4bdb-9701-065d17e51ff9" providerId="ADAL" clId="{1C9AB9E2-1973-4DE5-8206-70A25F683868}" dt="2022-12-22T15:02:07.460" v="2086"/>
          <ac:spMkLst>
            <pc:docMk/>
            <pc:sldMk cId="3682120180" sldId="711"/>
            <ac:spMk id="37" creationId="{00000000-0000-0000-0000-000000000000}"/>
          </ac:spMkLst>
        </pc:spChg>
        <pc:spChg chg="mod">
          <ac:chgData name="Mattias Ahlbin" userId="2b534d2b-d41a-4bdb-9701-065d17e51ff9" providerId="ADAL" clId="{1C9AB9E2-1973-4DE5-8206-70A25F683868}" dt="2022-12-22T15:02:13.045" v="2087"/>
          <ac:spMkLst>
            <pc:docMk/>
            <pc:sldMk cId="3682120180" sldId="711"/>
            <ac:spMk id="38" creationId="{00000000-0000-0000-0000-000000000000}"/>
          </ac:spMkLst>
        </pc:spChg>
        <pc:spChg chg="mod">
          <ac:chgData name="Mattias Ahlbin" userId="2b534d2b-d41a-4bdb-9701-065d17e51ff9" providerId="ADAL" clId="{1C9AB9E2-1973-4DE5-8206-70A25F683868}" dt="2022-12-22T15:02:02.188" v="2085"/>
          <ac:spMkLst>
            <pc:docMk/>
            <pc:sldMk cId="3682120180" sldId="711"/>
            <ac:spMk id="39" creationId="{00000000-0000-0000-0000-000000000000}"/>
          </ac:spMkLst>
        </pc:spChg>
      </pc:sldChg>
    </pc:docChg>
  </pc:docChgLst>
  <pc:docChgLst>
    <pc:chgData name="Mattias Ahlbin" userId="2b534d2b-d41a-4bdb-9701-065d17e51ff9" providerId="ADAL" clId="{1BBEBB52-74BE-4AB9-9C24-3DBE8BD962B5}"/>
    <pc:docChg chg="addSld modSld">
      <pc:chgData name="Mattias Ahlbin" userId="2b534d2b-d41a-4bdb-9701-065d17e51ff9" providerId="ADAL" clId="{1BBEBB52-74BE-4AB9-9C24-3DBE8BD962B5}" dt="2023-08-15T09:34:12.638" v="408" actId="255"/>
      <pc:docMkLst>
        <pc:docMk/>
      </pc:docMkLst>
      <pc:sldChg chg="modSp">
        <pc:chgData name="Mattias Ahlbin" userId="2b534d2b-d41a-4bdb-9701-065d17e51ff9" providerId="ADAL" clId="{1BBEBB52-74BE-4AB9-9C24-3DBE8BD962B5}" dt="2023-08-15T09:33:37.728" v="401" actId="255"/>
        <pc:sldMkLst>
          <pc:docMk/>
          <pc:sldMk cId="4228618733" sldId="303"/>
        </pc:sldMkLst>
        <pc:graphicFrameChg chg="mod">
          <ac:chgData name="Mattias Ahlbin" userId="2b534d2b-d41a-4bdb-9701-065d17e51ff9" providerId="ADAL" clId="{1BBEBB52-74BE-4AB9-9C24-3DBE8BD962B5}" dt="2023-08-15T09:33:37.728" v="401" actId="255"/>
          <ac:graphicFrameMkLst>
            <pc:docMk/>
            <pc:sldMk cId="4228618733" sldId="303"/>
            <ac:graphicFrameMk id="12" creationId="{1E5100C0-4662-315F-E9A5-F12644A2FE3F}"/>
          </ac:graphicFrameMkLst>
        </pc:graphicFrameChg>
      </pc:sldChg>
      <pc:sldChg chg="modSp">
        <pc:chgData name="Mattias Ahlbin" userId="2b534d2b-d41a-4bdb-9701-065d17e51ff9" providerId="ADAL" clId="{1BBEBB52-74BE-4AB9-9C24-3DBE8BD962B5}" dt="2023-08-15T09:34:12.638" v="408" actId="255"/>
        <pc:sldMkLst>
          <pc:docMk/>
          <pc:sldMk cId="2829940187" sldId="304"/>
        </pc:sldMkLst>
        <pc:graphicFrameChg chg="mod">
          <ac:chgData name="Mattias Ahlbin" userId="2b534d2b-d41a-4bdb-9701-065d17e51ff9" providerId="ADAL" clId="{1BBEBB52-74BE-4AB9-9C24-3DBE8BD962B5}" dt="2023-08-15T09:34:12.638" v="408" actId="255"/>
          <ac:graphicFrameMkLst>
            <pc:docMk/>
            <pc:sldMk cId="2829940187" sldId="304"/>
            <ac:graphicFrameMk id="8" creationId="{FAA71530-180C-22C9-80A2-3990DE1D75F8}"/>
          </ac:graphicFrameMkLst>
        </pc:graphicFrameChg>
      </pc:sldChg>
      <pc:sldChg chg="modSp add mod">
        <pc:chgData name="Mattias Ahlbin" userId="2b534d2b-d41a-4bdb-9701-065d17e51ff9" providerId="ADAL" clId="{1BBEBB52-74BE-4AB9-9C24-3DBE8BD962B5}" dt="2023-08-15T09:26:59.968" v="252" actId="20577"/>
        <pc:sldMkLst>
          <pc:docMk/>
          <pc:sldMk cId="525304825" sldId="712"/>
        </pc:sldMkLst>
        <pc:spChg chg="mod">
          <ac:chgData name="Mattias Ahlbin" userId="2b534d2b-d41a-4bdb-9701-065d17e51ff9" providerId="ADAL" clId="{1BBEBB52-74BE-4AB9-9C24-3DBE8BD962B5}" dt="2023-08-15T09:19:03.749" v="53" actId="20577"/>
          <ac:spMkLst>
            <pc:docMk/>
            <pc:sldMk cId="525304825" sldId="712"/>
            <ac:spMk id="11" creationId="{C53C1D7A-B8C9-FC39-0DB5-268C06CDFF33}"/>
          </ac:spMkLst>
        </pc:spChg>
        <pc:graphicFrameChg chg="mod">
          <ac:chgData name="Mattias Ahlbin" userId="2b534d2b-d41a-4bdb-9701-065d17e51ff9" providerId="ADAL" clId="{1BBEBB52-74BE-4AB9-9C24-3DBE8BD962B5}" dt="2023-08-15T09:26:59.968" v="252" actId="20577"/>
          <ac:graphicFrameMkLst>
            <pc:docMk/>
            <pc:sldMk cId="525304825" sldId="712"/>
            <ac:graphicFrameMk id="12" creationId="{1E5100C0-4662-315F-E9A5-F12644A2FE3F}"/>
          </ac:graphicFrameMkLst>
        </pc:graphicFrameChg>
      </pc:sldChg>
      <pc:sldChg chg="addSp delSp modSp add mod">
        <pc:chgData name="Mattias Ahlbin" userId="2b534d2b-d41a-4bdb-9701-065d17e51ff9" providerId="ADAL" clId="{1BBEBB52-74BE-4AB9-9C24-3DBE8BD962B5}" dt="2023-08-15T09:31:12.984" v="362" actId="20577"/>
        <pc:sldMkLst>
          <pc:docMk/>
          <pc:sldMk cId="677916749" sldId="713"/>
        </pc:sldMkLst>
        <pc:spChg chg="add mod">
          <ac:chgData name="Mattias Ahlbin" userId="2b534d2b-d41a-4bdb-9701-065d17e51ff9" providerId="ADAL" clId="{1BBEBB52-74BE-4AB9-9C24-3DBE8BD962B5}" dt="2023-08-15T09:22:20.718" v="181" actId="1076"/>
          <ac:spMkLst>
            <pc:docMk/>
            <pc:sldMk cId="677916749" sldId="713"/>
            <ac:spMk id="4" creationId="{6CD8C537-9637-E9A7-FC1F-D7E749139CCD}"/>
          </ac:spMkLst>
        </pc:spChg>
        <pc:spChg chg="del mod">
          <ac:chgData name="Mattias Ahlbin" userId="2b534d2b-d41a-4bdb-9701-065d17e51ff9" providerId="ADAL" clId="{1BBEBB52-74BE-4AB9-9C24-3DBE8BD962B5}" dt="2023-08-15T09:21:59.736" v="179"/>
          <ac:spMkLst>
            <pc:docMk/>
            <pc:sldMk cId="677916749" sldId="713"/>
            <ac:spMk id="11" creationId="{C53C1D7A-B8C9-FC39-0DB5-268C06CDFF33}"/>
          </ac:spMkLst>
        </pc:spChg>
        <pc:graphicFrameChg chg="mod">
          <ac:chgData name="Mattias Ahlbin" userId="2b534d2b-d41a-4bdb-9701-065d17e51ff9" providerId="ADAL" clId="{1BBEBB52-74BE-4AB9-9C24-3DBE8BD962B5}" dt="2023-08-15T09:31:12.984" v="362" actId="20577"/>
          <ac:graphicFrameMkLst>
            <pc:docMk/>
            <pc:sldMk cId="677916749" sldId="713"/>
            <ac:graphicFrameMk id="8" creationId="{FAA71530-180C-22C9-80A2-3990DE1D75F8}"/>
          </ac:graphicFrameMkLst>
        </pc:graphicFrameChg>
      </pc:sldChg>
    </pc:docChg>
  </pc:docChgLst>
  <pc:docChgLst>
    <pc:chgData name="Niclas Berthilsson" userId="bfc9c68a-fd7e-4f55-b665-05b3fc84d5cf" providerId="ADAL" clId="{7CF49B86-42EF-44E4-B10E-2AB058C27074}"/>
    <pc:docChg chg="undo custSel modSld">
      <pc:chgData name="Niclas Berthilsson" userId="bfc9c68a-fd7e-4f55-b665-05b3fc84d5cf" providerId="ADAL" clId="{7CF49B86-42EF-44E4-B10E-2AB058C27074}" dt="2022-12-15T10:20:01.652" v="474" actId="20577"/>
      <pc:docMkLst>
        <pc:docMk/>
      </pc:docMkLst>
      <pc:sldChg chg="modSp mod">
        <pc:chgData name="Niclas Berthilsson" userId="bfc9c68a-fd7e-4f55-b665-05b3fc84d5cf" providerId="ADAL" clId="{7CF49B86-42EF-44E4-B10E-2AB058C27074}" dt="2022-12-15T10:04:04.347" v="111" actId="1035"/>
        <pc:sldMkLst>
          <pc:docMk/>
          <pc:sldMk cId="2582603102" sldId="263"/>
        </pc:sldMkLst>
        <pc:spChg chg="mod">
          <ac:chgData name="Niclas Berthilsson" userId="bfc9c68a-fd7e-4f55-b665-05b3fc84d5cf" providerId="ADAL" clId="{7CF49B86-42EF-44E4-B10E-2AB058C27074}" dt="2022-12-15T10:03:42.557" v="99" actId="20577"/>
          <ac:spMkLst>
            <pc:docMk/>
            <pc:sldMk cId="2582603102" sldId="263"/>
            <ac:spMk id="17" creationId="{00000000-0000-0000-0000-000000000000}"/>
          </ac:spMkLst>
        </pc:spChg>
        <pc:spChg chg="mod">
          <ac:chgData name="Niclas Berthilsson" userId="bfc9c68a-fd7e-4f55-b665-05b3fc84d5cf" providerId="ADAL" clId="{7CF49B86-42EF-44E4-B10E-2AB058C27074}" dt="2022-12-15T10:03:20.755" v="91" actId="20577"/>
          <ac:spMkLst>
            <pc:docMk/>
            <pc:sldMk cId="2582603102" sldId="263"/>
            <ac:spMk id="40" creationId="{D53E0542-6897-48E0-8A28-1726DC758A85}"/>
          </ac:spMkLst>
        </pc:spChg>
        <pc:spChg chg="mod">
          <ac:chgData name="Niclas Berthilsson" userId="bfc9c68a-fd7e-4f55-b665-05b3fc84d5cf" providerId="ADAL" clId="{7CF49B86-42EF-44E4-B10E-2AB058C27074}" dt="2022-12-15T10:04:04.347" v="111" actId="1035"/>
          <ac:spMkLst>
            <pc:docMk/>
            <pc:sldMk cId="2582603102" sldId="263"/>
            <ac:spMk id="43" creationId="{00000000-0000-0000-0000-000000000000}"/>
          </ac:spMkLst>
        </pc:spChg>
        <pc:spChg chg="mod">
          <ac:chgData name="Niclas Berthilsson" userId="bfc9c68a-fd7e-4f55-b665-05b3fc84d5cf" providerId="ADAL" clId="{7CF49B86-42EF-44E4-B10E-2AB058C27074}" dt="2022-12-15T10:03:51.731" v="101" actId="14100"/>
          <ac:spMkLst>
            <pc:docMk/>
            <pc:sldMk cId="2582603102" sldId="263"/>
            <ac:spMk id="44" creationId="{00000000-0000-0000-0000-000000000000}"/>
          </ac:spMkLst>
        </pc:spChg>
        <pc:spChg chg="mod">
          <ac:chgData name="Niclas Berthilsson" userId="bfc9c68a-fd7e-4f55-b665-05b3fc84d5cf" providerId="ADAL" clId="{7CF49B86-42EF-44E4-B10E-2AB058C27074}" dt="2022-12-15T10:03:03.033" v="78" actId="20577"/>
          <ac:spMkLst>
            <pc:docMk/>
            <pc:sldMk cId="2582603102" sldId="263"/>
            <ac:spMk id="45" creationId="{00000000-0000-0000-0000-000000000000}"/>
          </ac:spMkLst>
        </pc:spChg>
        <pc:spChg chg="mod">
          <ac:chgData name="Niclas Berthilsson" userId="bfc9c68a-fd7e-4f55-b665-05b3fc84d5cf" providerId="ADAL" clId="{7CF49B86-42EF-44E4-B10E-2AB058C27074}" dt="2022-12-15T10:03:08.750" v="85" actId="20577"/>
          <ac:spMkLst>
            <pc:docMk/>
            <pc:sldMk cId="2582603102" sldId="263"/>
            <ac:spMk id="47" creationId="{00000000-0000-0000-0000-000000000000}"/>
          </ac:spMkLst>
        </pc:spChg>
        <pc:spChg chg="mod">
          <ac:chgData name="Niclas Berthilsson" userId="bfc9c68a-fd7e-4f55-b665-05b3fc84d5cf" providerId="ADAL" clId="{7CF49B86-42EF-44E4-B10E-2AB058C27074}" dt="2022-12-15T10:03:35.876" v="97" actId="20577"/>
          <ac:spMkLst>
            <pc:docMk/>
            <pc:sldMk cId="2582603102" sldId="263"/>
            <ac:spMk id="48" creationId="{00000000-0000-0000-0000-000000000000}"/>
          </ac:spMkLst>
        </pc:spChg>
      </pc:sldChg>
      <pc:sldChg chg="addSp delSp modSp mod">
        <pc:chgData name="Niclas Berthilsson" userId="bfc9c68a-fd7e-4f55-b665-05b3fc84d5cf" providerId="ADAL" clId="{7CF49B86-42EF-44E4-B10E-2AB058C27074}" dt="2022-12-15T10:16:49.430" v="382" actId="14100"/>
        <pc:sldMkLst>
          <pc:docMk/>
          <pc:sldMk cId="3400258655" sldId="271"/>
        </pc:sldMkLst>
        <pc:spChg chg="add mod">
          <ac:chgData name="Niclas Berthilsson" userId="bfc9c68a-fd7e-4f55-b665-05b3fc84d5cf" providerId="ADAL" clId="{7CF49B86-42EF-44E4-B10E-2AB058C27074}" dt="2022-12-15T10:16:49.430" v="382" actId="14100"/>
          <ac:spMkLst>
            <pc:docMk/>
            <pc:sldMk cId="3400258655" sldId="271"/>
            <ac:spMk id="6" creationId="{1B180F1F-6BBC-54E5-2592-2CD15D2E6D20}"/>
          </ac:spMkLst>
        </pc:spChg>
        <pc:spChg chg="del">
          <ac:chgData name="Niclas Berthilsson" userId="bfc9c68a-fd7e-4f55-b665-05b3fc84d5cf" providerId="ADAL" clId="{7CF49B86-42EF-44E4-B10E-2AB058C27074}" dt="2022-12-15T10:16:39.061" v="379" actId="478"/>
          <ac:spMkLst>
            <pc:docMk/>
            <pc:sldMk cId="3400258655" sldId="271"/>
            <ac:spMk id="23" creationId="{6C6016D3-4B56-48F7-A491-4E33CAE35E56}"/>
          </ac:spMkLst>
        </pc:spChg>
        <pc:spChg chg="mod">
          <ac:chgData name="Niclas Berthilsson" userId="bfc9c68a-fd7e-4f55-b665-05b3fc84d5cf" providerId="ADAL" clId="{7CF49B86-42EF-44E4-B10E-2AB058C27074}" dt="2022-12-15T10:14:52.390" v="346" actId="20577"/>
          <ac:spMkLst>
            <pc:docMk/>
            <pc:sldMk cId="3400258655" sldId="271"/>
            <ac:spMk id="24" creationId="{00000000-0000-0000-0000-000000000000}"/>
          </ac:spMkLst>
        </pc:spChg>
        <pc:spChg chg="mod">
          <ac:chgData name="Niclas Berthilsson" userId="bfc9c68a-fd7e-4f55-b665-05b3fc84d5cf" providerId="ADAL" clId="{7CF49B86-42EF-44E4-B10E-2AB058C27074}" dt="2022-12-15T10:15:04.762" v="360" actId="20577"/>
          <ac:spMkLst>
            <pc:docMk/>
            <pc:sldMk cId="3400258655" sldId="271"/>
            <ac:spMk id="26" creationId="{074EAA48-A5D2-442D-9EE4-6B2F233F5C9C}"/>
          </ac:spMkLst>
        </pc:spChg>
        <pc:spChg chg="del mod">
          <ac:chgData name="Niclas Berthilsson" userId="bfc9c68a-fd7e-4f55-b665-05b3fc84d5cf" providerId="ADAL" clId="{7CF49B86-42EF-44E4-B10E-2AB058C27074}" dt="2022-12-15T10:16:46.125" v="381" actId="478"/>
          <ac:spMkLst>
            <pc:docMk/>
            <pc:sldMk cId="3400258655" sldId="271"/>
            <ac:spMk id="27" creationId="{281E81FC-C49C-4D6C-9ED1-F6EA56AFB8EC}"/>
          </ac:spMkLst>
        </pc:spChg>
        <pc:spChg chg="mod">
          <ac:chgData name="Niclas Berthilsson" userId="bfc9c68a-fd7e-4f55-b665-05b3fc84d5cf" providerId="ADAL" clId="{7CF49B86-42EF-44E4-B10E-2AB058C27074}" dt="2022-12-15T10:15:19.162" v="372" actId="20577"/>
          <ac:spMkLst>
            <pc:docMk/>
            <pc:sldMk cId="3400258655" sldId="271"/>
            <ac:spMk id="28" creationId="{2DEC0DCC-E281-46F0-B155-ED3AD460DAEB}"/>
          </ac:spMkLst>
        </pc:spChg>
        <pc:picChg chg="add del">
          <ac:chgData name="Niclas Berthilsson" userId="bfc9c68a-fd7e-4f55-b665-05b3fc84d5cf" providerId="ADAL" clId="{7CF49B86-42EF-44E4-B10E-2AB058C27074}" dt="2022-12-15T10:16:19.810" v="374" actId="478"/>
          <ac:picMkLst>
            <pc:docMk/>
            <pc:sldMk cId="3400258655" sldId="271"/>
            <ac:picMk id="5" creationId="{8977CDFA-5162-48EF-DBCE-3A18A4875B7B}"/>
          </ac:picMkLst>
        </pc:picChg>
      </pc:sldChg>
      <pc:sldChg chg="modSp mod">
        <pc:chgData name="Niclas Berthilsson" userId="bfc9c68a-fd7e-4f55-b665-05b3fc84d5cf" providerId="ADAL" clId="{7CF49B86-42EF-44E4-B10E-2AB058C27074}" dt="2022-12-15T10:14:06.456" v="332" actId="20577"/>
        <pc:sldMkLst>
          <pc:docMk/>
          <pc:sldMk cId="1766644945" sldId="305"/>
        </pc:sldMkLst>
        <pc:spChg chg="mod">
          <ac:chgData name="Niclas Berthilsson" userId="bfc9c68a-fd7e-4f55-b665-05b3fc84d5cf" providerId="ADAL" clId="{7CF49B86-42EF-44E4-B10E-2AB058C27074}" dt="2022-12-15T10:10:50.848" v="230" actId="108"/>
          <ac:spMkLst>
            <pc:docMk/>
            <pc:sldMk cId="1766644945" sldId="305"/>
            <ac:spMk id="2" creationId="{A82D4D28-A730-38B3-01EE-505A14AF4F7B}"/>
          </ac:spMkLst>
        </pc:spChg>
        <pc:spChg chg="mod">
          <ac:chgData name="Niclas Berthilsson" userId="bfc9c68a-fd7e-4f55-b665-05b3fc84d5cf" providerId="ADAL" clId="{7CF49B86-42EF-44E4-B10E-2AB058C27074}" dt="2022-12-15T10:14:06.456" v="332" actId="20577"/>
          <ac:spMkLst>
            <pc:docMk/>
            <pc:sldMk cId="1766644945" sldId="305"/>
            <ac:spMk id="4" creationId="{2DC453D7-F83A-8181-B084-E65426756069}"/>
          </ac:spMkLst>
        </pc:spChg>
      </pc:sldChg>
      <pc:sldChg chg="modSp mod">
        <pc:chgData name="Niclas Berthilsson" userId="bfc9c68a-fd7e-4f55-b665-05b3fc84d5cf" providerId="ADAL" clId="{7CF49B86-42EF-44E4-B10E-2AB058C27074}" dt="2022-12-15T10:02:46.962" v="70" actId="20577"/>
        <pc:sldMkLst>
          <pc:docMk/>
          <pc:sldMk cId="3209166696" sldId="347"/>
        </pc:sldMkLst>
        <pc:spChg chg="mod">
          <ac:chgData name="Niclas Berthilsson" userId="bfc9c68a-fd7e-4f55-b665-05b3fc84d5cf" providerId="ADAL" clId="{7CF49B86-42EF-44E4-B10E-2AB058C27074}" dt="2022-12-15T10:02:46.962" v="70" actId="20577"/>
          <ac:spMkLst>
            <pc:docMk/>
            <pc:sldMk cId="3209166696" sldId="347"/>
            <ac:spMk id="31" creationId="{00000000-0000-0000-0000-000000000000}"/>
          </ac:spMkLst>
        </pc:spChg>
        <pc:spChg chg="mod">
          <ac:chgData name="Niclas Berthilsson" userId="bfc9c68a-fd7e-4f55-b665-05b3fc84d5cf" providerId="ADAL" clId="{7CF49B86-42EF-44E4-B10E-2AB058C27074}" dt="2022-12-15T10:01:48.945" v="55" actId="20577"/>
          <ac:spMkLst>
            <pc:docMk/>
            <pc:sldMk cId="3209166696" sldId="347"/>
            <ac:spMk id="37" creationId="{00000000-0000-0000-0000-000000000000}"/>
          </ac:spMkLst>
        </pc:spChg>
        <pc:spChg chg="mod">
          <ac:chgData name="Niclas Berthilsson" userId="bfc9c68a-fd7e-4f55-b665-05b3fc84d5cf" providerId="ADAL" clId="{7CF49B86-42EF-44E4-B10E-2AB058C27074}" dt="2022-12-15T10:01:37.838" v="48" actId="20577"/>
          <ac:spMkLst>
            <pc:docMk/>
            <pc:sldMk cId="3209166696" sldId="347"/>
            <ac:spMk id="38" creationId="{00000000-0000-0000-0000-000000000000}"/>
          </ac:spMkLst>
        </pc:spChg>
        <pc:spChg chg="mod">
          <ac:chgData name="Niclas Berthilsson" userId="bfc9c68a-fd7e-4f55-b665-05b3fc84d5cf" providerId="ADAL" clId="{7CF49B86-42EF-44E4-B10E-2AB058C27074}" dt="2022-12-15T10:02:35.861" v="64" actId="1036"/>
          <ac:spMkLst>
            <pc:docMk/>
            <pc:sldMk cId="3209166696" sldId="347"/>
            <ac:spMk id="39" creationId="{00000000-0000-0000-0000-000000000000}"/>
          </ac:spMkLst>
        </pc:spChg>
      </pc:sldChg>
      <pc:sldChg chg="addSp modSp mod">
        <pc:chgData name="Niclas Berthilsson" userId="bfc9c68a-fd7e-4f55-b665-05b3fc84d5cf" providerId="ADAL" clId="{7CF49B86-42EF-44E4-B10E-2AB058C27074}" dt="2022-12-15T10:09:20.084" v="197" actId="20577"/>
        <pc:sldMkLst>
          <pc:docMk/>
          <pc:sldMk cId="3923003394" sldId="437"/>
        </pc:sldMkLst>
        <pc:spChg chg="add mod">
          <ac:chgData name="Niclas Berthilsson" userId="bfc9c68a-fd7e-4f55-b665-05b3fc84d5cf" providerId="ADAL" clId="{7CF49B86-42EF-44E4-B10E-2AB058C27074}" dt="2022-12-15T10:09:04.639" v="195" actId="14100"/>
          <ac:spMkLst>
            <pc:docMk/>
            <pc:sldMk cId="3923003394" sldId="437"/>
            <ac:spMk id="2" creationId="{6113242F-E08F-1329-317D-6E3AACD603CC}"/>
          </ac:spMkLst>
        </pc:spChg>
        <pc:spChg chg="mod">
          <ac:chgData name="Niclas Berthilsson" userId="bfc9c68a-fd7e-4f55-b665-05b3fc84d5cf" providerId="ADAL" clId="{7CF49B86-42EF-44E4-B10E-2AB058C27074}" dt="2022-12-15T10:09:20.084" v="197" actId="20577"/>
          <ac:spMkLst>
            <pc:docMk/>
            <pc:sldMk cId="3923003394" sldId="437"/>
            <ac:spMk id="17" creationId="{00000000-0000-0000-0000-000000000000}"/>
          </ac:spMkLst>
        </pc:spChg>
        <pc:spChg chg="mod ord">
          <ac:chgData name="Niclas Berthilsson" userId="bfc9c68a-fd7e-4f55-b665-05b3fc84d5cf" providerId="ADAL" clId="{7CF49B86-42EF-44E4-B10E-2AB058C27074}" dt="2022-12-15T10:08:21.042" v="189" actId="14100"/>
          <ac:spMkLst>
            <pc:docMk/>
            <pc:sldMk cId="3923003394" sldId="437"/>
            <ac:spMk id="25" creationId="{00000000-0000-0000-0000-000000000000}"/>
          </ac:spMkLst>
        </pc:spChg>
        <pc:spChg chg="mod">
          <ac:chgData name="Niclas Berthilsson" userId="bfc9c68a-fd7e-4f55-b665-05b3fc84d5cf" providerId="ADAL" clId="{7CF49B86-42EF-44E4-B10E-2AB058C27074}" dt="2022-12-15T10:07:53.112" v="185" actId="14100"/>
          <ac:spMkLst>
            <pc:docMk/>
            <pc:sldMk cId="3923003394" sldId="437"/>
            <ac:spMk id="27" creationId="{00000000-0000-0000-0000-000000000000}"/>
          </ac:spMkLst>
        </pc:spChg>
        <pc:spChg chg="mod">
          <ac:chgData name="Niclas Berthilsson" userId="bfc9c68a-fd7e-4f55-b665-05b3fc84d5cf" providerId="ADAL" clId="{7CF49B86-42EF-44E4-B10E-2AB058C27074}" dt="2022-12-15T10:05:59.486" v="156" actId="20577"/>
          <ac:spMkLst>
            <pc:docMk/>
            <pc:sldMk cId="3923003394" sldId="437"/>
            <ac:spMk id="31" creationId="{00000000-0000-0000-0000-000000000000}"/>
          </ac:spMkLst>
        </pc:spChg>
        <pc:spChg chg="mod">
          <ac:chgData name="Niclas Berthilsson" userId="bfc9c68a-fd7e-4f55-b665-05b3fc84d5cf" providerId="ADAL" clId="{7CF49B86-42EF-44E4-B10E-2AB058C27074}" dt="2022-12-15T10:06:14.739" v="170" actId="20577"/>
          <ac:spMkLst>
            <pc:docMk/>
            <pc:sldMk cId="3923003394" sldId="437"/>
            <ac:spMk id="32" creationId="{00000000-0000-0000-0000-000000000000}"/>
          </ac:spMkLst>
        </pc:spChg>
        <pc:spChg chg="mod">
          <ac:chgData name="Niclas Berthilsson" userId="bfc9c68a-fd7e-4f55-b665-05b3fc84d5cf" providerId="ADAL" clId="{7CF49B86-42EF-44E4-B10E-2AB058C27074}" dt="2022-12-15T10:07:50.748" v="184" actId="14100"/>
          <ac:spMkLst>
            <pc:docMk/>
            <pc:sldMk cId="3923003394" sldId="437"/>
            <ac:spMk id="34" creationId="{00000000-0000-0000-0000-000000000000}"/>
          </ac:spMkLst>
        </pc:spChg>
        <pc:spChg chg="mod">
          <ac:chgData name="Niclas Berthilsson" userId="bfc9c68a-fd7e-4f55-b665-05b3fc84d5cf" providerId="ADAL" clId="{7CF49B86-42EF-44E4-B10E-2AB058C27074}" dt="2022-12-15T10:07:48.536" v="183" actId="14100"/>
          <ac:spMkLst>
            <pc:docMk/>
            <pc:sldMk cId="3923003394" sldId="437"/>
            <ac:spMk id="39" creationId="{00000000-0000-0000-0000-000000000000}"/>
          </ac:spMkLst>
        </pc:spChg>
        <pc:spChg chg="mod">
          <ac:chgData name="Niclas Berthilsson" userId="bfc9c68a-fd7e-4f55-b665-05b3fc84d5cf" providerId="ADAL" clId="{7CF49B86-42EF-44E4-B10E-2AB058C27074}" dt="2022-12-15T10:06:24.279" v="176" actId="20577"/>
          <ac:spMkLst>
            <pc:docMk/>
            <pc:sldMk cId="3923003394" sldId="437"/>
            <ac:spMk id="44" creationId="{00000000-0000-0000-0000-000000000000}"/>
          </ac:spMkLst>
        </pc:spChg>
        <pc:spChg chg="mod">
          <ac:chgData name="Niclas Berthilsson" userId="bfc9c68a-fd7e-4f55-b665-05b3fc84d5cf" providerId="ADAL" clId="{7CF49B86-42EF-44E4-B10E-2AB058C27074}" dt="2022-12-15T10:06:39.135" v="182" actId="20577"/>
          <ac:spMkLst>
            <pc:docMk/>
            <pc:sldMk cId="3923003394" sldId="437"/>
            <ac:spMk id="46" creationId="{491D87C3-0437-4F56-BF63-467911EF00DA}"/>
          </ac:spMkLst>
        </pc:spChg>
      </pc:sldChg>
      <pc:sldChg chg="modSp mod">
        <pc:chgData name="Niclas Berthilsson" userId="bfc9c68a-fd7e-4f55-b665-05b3fc84d5cf" providerId="ADAL" clId="{7CF49B86-42EF-44E4-B10E-2AB058C27074}" dt="2022-12-15T10:00:35.555" v="41" actId="14100"/>
        <pc:sldMkLst>
          <pc:docMk/>
          <pc:sldMk cId="588629202" sldId="438"/>
        </pc:sldMkLst>
        <pc:spChg chg="mod">
          <ac:chgData name="Niclas Berthilsson" userId="bfc9c68a-fd7e-4f55-b665-05b3fc84d5cf" providerId="ADAL" clId="{7CF49B86-42EF-44E4-B10E-2AB058C27074}" dt="2022-12-15T09:59:52.816" v="20" actId="20577"/>
          <ac:spMkLst>
            <pc:docMk/>
            <pc:sldMk cId="588629202" sldId="438"/>
            <ac:spMk id="9" creationId="{00000000-0000-0000-0000-000000000000}"/>
          </ac:spMkLst>
        </pc:spChg>
        <pc:spChg chg="mod">
          <ac:chgData name="Niclas Berthilsson" userId="bfc9c68a-fd7e-4f55-b665-05b3fc84d5cf" providerId="ADAL" clId="{7CF49B86-42EF-44E4-B10E-2AB058C27074}" dt="2022-12-15T09:59:27.814" v="7" actId="20577"/>
          <ac:spMkLst>
            <pc:docMk/>
            <pc:sldMk cId="588629202" sldId="438"/>
            <ac:spMk id="19" creationId="{00000000-0000-0000-0000-000000000000}"/>
          </ac:spMkLst>
        </pc:spChg>
        <pc:spChg chg="mod">
          <ac:chgData name="Niclas Berthilsson" userId="bfc9c68a-fd7e-4f55-b665-05b3fc84d5cf" providerId="ADAL" clId="{7CF49B86-42EF-44E4-B10E-2AB058C27074}" dt="2022-12-15T10:00:35.555" v="41" actId="14100"/>
          <ac:spMkLst>
            <pc:docMk/>
            <pc:sldMk cId="588629202" sldId="438"/>
            <ac:spMk id="25" creationId="{67904E5A-6618-26E4-D18B-C1307951F534}"/>
          </ac:spMkLst>
        </pc:spChg>
        <pc:spChg chg="mod">
          <ac:chgData name="Niclas Berthilsson" userId="bfc9c68a-fd7e-4f55-b665-05b3fc84d5cf" providerId="ADAL" clId="{7CF49B86-42EF-44E4-B10E-2AB058C27074}" dt="2022-12-15T09:59:43.390" v="14" actId="20577"/>
          <ac:spMkLst>
            <pc:docMk/>
            <pc:sldMk cId="588629202" sldId="438"/>
            <ac:spMk id="26" creationId="{00000000-0000-0000-0000-000000000000}"/>
          </ac:spMkLst>
        </pc:spChg>
      </pc:sldChg>
      <pc:sldChg chg="modSp mod">
        <pc:chgData name="Niclas Berthilsson" userId="bfc9c68a-fd7e-4f55-b665-05b3fc84d5cf" providerId="ADAL" clId="{7CF49B86-42EF-44E4-B10E-2AB058C27074}" dt="2022-12-15T10:00:23.829" v="40" actId="20577"/>
        <pc:sldMkLst>
          <pc:docMk/>
          <pc:sldMk cId="32362031" sldId="705"/>
        </pc:sldMkLst>
        <pc:spChg chg="mod">
          <ac:chgData name="Niclas Berthilsson" userId="bfc9c68a-fd7e-4f55-b665-05b3fc84d5cf" providerId="ADAL" clId="{7CF49B86-42EF-44E4-B10E-2AB058C27074}" dt="2022-12-15T10:00:23.829" v="40" actId="20577"/>
          <ac:spMkLst>
            <pc:docMk/>
            <pc:sldMk cId="32362031" sldId="705"/>
            <ac:spMk id="9" creationId="{00000000-0000-0000-0000-000000000000}"/>
          </ac:spMkLst>
        </pc:spChg>
        <pc:spChg chg="mod">
          <ac:chgData name="Niclas Berthilsson" userId="bfc9c68a-fd7e-4f55-b665-05b3fc84d5cf" providerId="ADAL" clId="{7CF49B86-42EF-44E4-B10E-2AB058C27074}" dt="2022-12-15T10:00:05.195" v="27" actId="20577"/>
          <ac:spMkLst>
            <pc:docMk/>
            <pc:sldMk cId="32362031" sldId="705"/>
            <ac:spMk id="19" creationId="{00000000-0000-0000-0000-000000000000}"/>
          </ac:spMkLst>
        </pc:spChg>
        <pc:spChg chg="mod">
          <ac:chgData name="Niclas Berthilsson" userId="bfc9c68a-fd7e-4f55-b665-05b3fc84d5cf" providerId="ADAL" clId="{7CF49B86-42EF-44E4-B10E-2AB058C27074}" dt="2022-12-15T10:00:14.878" v="34" actId="20577"/>
          <ac:spMkLst>
            <pc:docMk/>
            <pc:sldMk cId="32362031" sldId="705"/>
            <ac:spMk id="26" creationId="{00000000-0000-0000-0000-000000000000}"/>
          </ac:spMkLst>
        </pc:spChg>
      </pc:sldChg>
      <pc:sldChg chg="modSp mod">
        <pc:chgData name="Niclas Berthilsson" userId="bfc9c68a-fd7e-4f55-b665-05b3fc84d5cf" providerId="ADAL" clId="{7CF49B86-42EF-44E4-B10E-2AB058C27074}" dt="2022-12-15T10:05:14.069" v="140" actId="20577"/>
        <pc:sldMkLst>
          <pc:docMk/>
          <pc:sldMk cId="2327269070" sldId="706"/>
        </pc:sldMkLst>
        <pc:spChg chg="mod">
          <ac:chgData name="Niclas Berthilsson" userId="bfc9c68a-fd7e-4f55-b665-05b3fc84d5cf" providerId="ADAL" clId="{7CF49B86-42EF-44E4-B10E-2AB058C27074}" dt="2022-12-15T10:05:14.069" v="140" actId="20577"/>
          <ac:spMkLst>
            <pc:docMk/>
            <pc:sldMk cId="2327269070" sldId="706"/>
            <ac:spMk id="17" creationId="{00000000-0000-0000-0000-000000000000}"/>
          </ac:spMkLst>
        </pc:spChg>
        <pc:spChg chg="mod">
          <ac:chgData name="Niclas Berthilsson" userId="bfc9c68a-fd7e-4f55-b665-05b3fc84d5cf" providerId="ADAL" clId="{7CF49B86-42EF-44E4-B10E-2AB058C27074}" dt="2022-12-15T10:04:59.856" v="132" actId="20577"/>
          <ac:spMkLst>
            <pc:docMk/>
            <pc:sldMk cId="2327269070" sldId="706"/>
            <ac:spMk id="40" creationId="{D53E0542-6897-48E0-8A28-1726DC758A85}"/>
          </ac:spMkLst>
        </pc:spChg>
        <pc:spChg chg="mod">
          <ac:chgData name="Niclas Berthilsson" userId="bfc9c68a-fd7e-4f55-b665-05b3fc84d5cf" providerId="ADAL" clId="{7CF49B86-42EF-44E4-B10E-2AB058C27074}" dt="2022-12-15T10:04:44.914" v="119" actId="20577"/>
          <ac:spMkLst>
            <pc:docMk/>
            <pc:sldMk cId="2327269070" sldId="706"/>
            <ac:spMk id="45" creationId="{00000000-0000-0000-0000-000000000000}"/>
          </ac:spMkLst>
        </pc:spChg>
        <pc:spChg chg="mod">
          <ac:chgData name="Niclas Berthilsson" userId="bfc9c68a-fd7e-4f55-b665-05b3fc84d5cf" providerId="ADAL" clId="{7CF49B86-42EF-44E4-B10E-2AB058C27074}" dt="2022-12-15T10:04:52.045" v="126" actId="20577"/>
          <ac:spMkLst>
            <pc:docMk/>
            <pc:sldMk cId="2327269070" sldId="706"/>
            <ac:spMk id="47" creationId="{00000000-0000-0000-0000-000000000000}"/>
          </ac:spMkLst>
        </pc:spChg>
        <pc:spChg chg="mod">
          <ac:chgData name="Niclas Berthilsson" userId="bfc9c68a-fd7e-4f55-b665-05b3fc84d5cf" providerId="ADAL" clId="{7CF49B86-42EF-44E4-B10E-2AB058C27074}" dt="2022-12-15T10:05:10.405" v="138" actId="20577"/>
          <ac:spMkLst>
            <pc:docMk/>
            <pc:sldMk cId="2327269070" sldId="706"/>
            <ac:spMk id="48" creationId="{00000000-0000-0000-0000-000000000000}"/>
          </ac:spMkLst>
        </pc:spChg>
      </pc:sldChg>
      <pc:sldChg chg="modSp mod">
        <pc:chgData name="Niclas Berthilsson" userId="bfc9c68a-fd7e-4f55-b665-05b3fc84d5cf" providerId="ADAL" clId="{7CF49B86-42EF-44E4-B10E-2AB058C27074}" dt="2022-12-15T10:18:42.460" v="411" actId="1036"/>
        <pc:sldMkLst>
          <pc:docMk/>
          <pc:sldMk cId="425333384" sldId="707"/>
        </pc:sldMkLst>
        <pc:spChg chg="mod">
          <ac:chgData name="Niclas Berthilsson" userId="bfc9c68a-fd7e-4f55-b665-05b3fc84d5cf" providerId="ADAL" clId="{7CF49B86-42EF-44E4-B10E-2AB058C27074}" dt="2022-12-15T10:17:49.298" v="406" actId="20577"/>
          <ac:spMkLst>
            <pc:docMk/>
            <pc:sldMk cId="425333384" sldId="707"/>
            <ac:spMk id="17" creationId="{00000000-0000-0000-0000-000000000000}"/>
          </ac:spMkLst>
        </pc:spChg>
        <pc:spChg chg="mod">
          <ac:chgData name="Niclas Berthilsson" userId="bfc9c68a-fd7e-4f55-b665-05b3fc84d5cf" providerId="ADAL" clId="{7CF49B86-42EF-44E4-B10E-2AB058C27074}" dt="2022-12-15T10:18:42.460" v="411" actId="1036"/>
          <ac:spMkLst>
            <pc:docMk/>
            <pc:sldMk cId="425333384" sldId="707"/>
            <ac:spMk id="23" creationId="{577A2EF0-3AF2-66C9-86BE-A61B4F4C951A}"/>
          </ac:spMkLst>
        </pc:spChg>
        <pc:spChg chg="mod">
          <ac:chgData name="Niclas Berthilsson" userId="bfc9c68a-fd7e-4f55-b665-05b3fc84d5cf" providerId="ADAL" clId="{7CF49B86-42EF-44E4-B10E-2AB058C27074}" dt="2022-12-15T10:18:37.141" v="410" actId="1037"/>
          <ac:spMkLst>
            <pc:docMk/>
            <pc:sldMk cId="425333384" sldId="707"/>
            <ac:spMk id="24" creationId="{46E42F3F-054C-ED29-2A9A-6D8F2FA274A8}"/>
          </ac:spMkLst>
        </pc:spChg>
        <pc:spChg chg="mod">
          <ac:chgData name="Niclas Berthilsson" userId="bfc9c68a-fd7e-4f55-b665-05b3fc84d5cf" providerId="ADAL" clId="{7CF49B86-42EF-44E4-B10E-2AB058C27074}" dt="2022-12-15T10:17:06.469" v="389" actId="20577"/>
          <ac:spMkLst>
            <pc:docMk/>
            <pc:sldMk cId="425333384" sldId="707"/>
            <ac:spMk id="35" creationId="{00000000-0000-0000-0000-000000000000}"/>
          </ac:spMkLst>
        </pc:spChg>
        <pc:spChg chg="mod">
          <ac:chgData name="Niclas Berthilsson" userId="bfc9c68a-fd7e-4f55-b665-05b3fc84d5cf" providerId="ADAL" clId="{7CF49B86-42EF-44E4-B10E-2AB058C27074}" dt="2022-12-15T10:17:27.615" v="402" actId="20577"/>
          <ac:spMkLst>
            <pc:docMk/>
            <pc:sldMk cId="425333384" sldId="707"/>
            <ac:spMk id="37" creationId="{00000000-0000-0000-0000-000000000000}"/>
          </ac:spMkLst>
        </pc:spChg>
        <pc:spChg chg="mod">
          <ac:chgData name="Niclas Berthilsson" userId="bfc9c68a-fd7e-4f55-b665-05b3fc84d5cf" providerId="ADAL" clId="{7CF49B86-42EF-44E4-B10E-2AB058C27074}" dt="2022-12-15T10:17:16.281" v="396" actId="20577"/>
          <ac:spMkLst>
            <pc:docMk/>
            <pc:sldMk cId="425333384" sldId="707"/>
            <ac:spMk id="43" creationId="{00000000-0000-0000-0000-000000000000}"/>
          </ac:spMkLst>
        </pc:spChg>
      </pc:sldChg>
      <pc:sldChg chg="modSp mod">
        <pc:chgData name="Niclas Berthilsson" userId="bfc9c68a-fd7e-4f55-b665-05b3fc84d5cf" providerId="ADAL" clId="{7CF49B86-42EF-44E4-B10E-2AB058C27074}" dt="2022-12-15T10:19:24.091" v="433" actId="20577"/>
        <pc:sldMkLst>
          <pc:docMk/>
          <pc:sldMk cId="3108593724" sldId="708"/>
        </pc:sldMkLst>
        <pc:spChg chg="mod">
          <ac:chgData name="Niclas Berthilsson" userId="bfc9c68a-fd7e-4f55-b665-05b3fc84d5cf" providerId="ADAL" clId="{7CF49B86-42EF-44E4-B10E-2AB058C27074}" dt="2022-12-15T10:19:24.091" v="433" actId="20577"/>
          <ac:spMkLst>
            <pc:docMk/>
            <pc:sldMk cId="3108593724" sldId="708"/>
            <ac:spMk id="17" creationId="{00000000-0000-0000-0000-000000000000}"/>
          </ac:spMkLst>
        </pc:spChg>
        <pc:spChg chg="mod">
          <ac:chgData name="Niclas Berthilsson" userId="bfc9c68a-fd7e-4f55-b665-05b3fc84d5cf" providerId="ADAL" clId="{7CF49B86-42EF-44E4-B10E-2AB058C27074}" dt="2022-12-15T10:18:57.604" v="418" actId="20577"/>
          <ac:spMkLst>
            <pc:docMk/>
            <pc:sldMk cId="3108593724" sldId="708"/>
            <ac:spMk id="35" creationId="{00000000-0000-0000-0000-000000000000}"/>
          </ac:spMkLst>
        </pc:spChg>
        <pc:spChg chg="mod">
          <ac:chgData name="Niclas Berthilsson" userId="bfc9c68a-fd7e-4f55-b665-05b3fc84d5cf" providerId="ADAL" clId="{7CF49B86-42EF-44E4-B10E-2AB058C27074}" dt="2022-12-15T10:19:15.967" v="431" actId="20577"/>
          <ac:spMkLst>
            <pc:docMk/>
            <pc:sldMk cId="3108593724" sldId="708"/>
            <ac:spMk id="37" creationId="{00000000-0000-0000-0000-000000000000}"/>
          </ac:spMkLst>
        </pc:spChg>
        <pc:spChg chg="mod">
          <ac:chgData name="Niclas Berthilsson" userId="bfc9c68a-fd7e-4f55-b665-05b3fc84d5cf" providerId="ADAL" clId="{7CF49B86-42EF-44E4-B10E-2AB058C27074}" dt="2022-12-15T10:19:06.723" v="425" actId="20577"/>
          <ac:spMkLst>
            <pc:docMk/>
            <pc:sldMk cId="3108593724" sldId="708"/>
            <ac:spMk id="43" creationId="{00000000-0000-0000-0000-000000000000}"/>
          </ac:spMkLst>
        </pc:spChg>
      </pc:sldChg>
      <pc:sldChg chg="modSp mod">
        <pc:chgData name="Niclas Berthilsson" userId="bfc9c68a-fd7e-4f55-b665-05b3fc84d5cf" providerId="ADAL" clId="{7CF49B86-42EF-44E4-B10E-2AB058C27074}" dt="2022-12-15T10:20:01.652" v="474" actId="20577"/>
        <pc:sldMkLst>
          <pc:docMk/>
          <pc:sldMk cId="4048437201" sldId="709"/>
        </pc:sldMkLst>
        <pc:spChg chg="mod">
          <ac:chgData name="Niclas Berthilsson" userId="bfc9c68a-fd7e-4f55-b665-05b3fc84d5cf" providerId="ADAL" clId="{7CF49B86-42EF-44E4-B10E-2AB058C27074}" dt="2022-12-15T10:19:41.563" v="447" actId="20577"/>
          <ac:spMkLst>
            <pc:docMk/>
            <pc:sldMk cId="4048437201" sldId="709"/>
            <ac:spMk id="24" creationId="{00000000-0000-0000-0000-000000000000}"/>
          </ac:spMkLst>
        </pc:spChg>
        <pc:spChg chg="mod">
          <ac:chgData name="Niclas Berthilsson" userId="bfc9c68a-fd7e-4f55-b665-05b3fc84d5cf" providerId="ADAL" clId="{7CF49B86-42EF-44E4-B10E-2AB058C27074}" dt="2022-12-15T10:19:53.505" v="461" actId="20577"/>
          <ac:spMkLst>
            <pc:docMk/>
            <pc:sldMk cId="4048437201" sldId="709"/>
            <ac:spMk id="26" creationId="{074EAA48-A5D2-442D-9EE4-6B2F233F5C9C}"/>
          </ac:spMkLst>
        </pc:spChg>
        <pc:spChg chg="mod">
          <ac:chgData name="Niclas Berthilsson" userId="bfc9c68a-fd7e-4f55-b665-05b3fc84d5cf" providerId="ADAL" clId="{7CF49B86-42EF-44E4-B10E-2AB058C27074}" dt="2022-12-15T10:20:01.652" v="474" actId="20577"/>
          <ac:spMkLst>
            <pc:docMk/>
            <pc:sldMk cId="4048437201" sldId="709"/>
            <ac:spMk id="28" creationId="{2DEC0DCC-E281-46F0-B155-ED3AD460DAEB}"/>
          </ac:spMkLst>
        </pc:spChg>
      </pc:sldChg>
    </pc:docChg>
  </pc:docChgLst>
  <pc:docChgLst>
    <pc:chgData name="Katarina Forsman" userId="db25af76-9987-4ab5-869b-9df1049fbb99" providerId="ADAL" clId="{FC776F8C-A0CF-4A24-9BCF-C35276067637}"/>
    <pc:docChg chg="addSld delSld modSld">
      <pc:chgData name="Katarina Forsman" userId="db25af76-9987-4ab5-869b-9df1049fbb99" providerId="ADAL" clId="{FC776F8C-A0CF-4A24-9BCF-C35276067637}" dt="2023-10-24T12:36:57.037" v="2" actId="2696"/>
      <pc:docMkLst>
        <pc:docMk/>
      </pc:docMkLst>
      <pc:sldChg chg="new del">
        <pc:chgData name="Katarina Forsman" userId="db25af76-9987-4ab5-869b-9df1049fbb99" providerId="ADAL" clId="{FC776F8C-A0CF-4A24-9BCF-C35276067637}" dt="2023-10-24T12:36:57.037" v="2" actId="2696"/>
        <pc:sldMkLst>
          <pc:docMk/>
          <pc:sldMk cId="682609218" sldId="714"/>
        </pc:sldMkLst>
      </pc:sldChg>
      <pc:sldChg chg="add">
        <pc:chgData name="Katarina Forsman" userId="db25af76-9987-4ab5-869b-9df1049fbb99" providerId="ADAL" clId="{FC776F8C-A0CF-4A24-9BCF-C35276067637}" dt="2023-10-24T12:36:52.596" v="1"/>
        <pc:sldMkLst>
          <pc:docMk/>
          <pc:sldMk cId="301216554" sldId="719"/>
        </pc:sldMkLst>
      </pc:sldChg>
    </pc:docChg>
  </pc:docChgLst>
  <pc:docChgLst>
    <pc:chgData name="Mattias Ahlbin" userId="2b534d2b-d41a-4bdb-9701-065d17e51ff9" providerId="ADAL" clId="{20F08133-9678-4204-B17F-2AB600D00406}"/>
    <pc:docChg chg="undo custSel addSld modSld sldOrd">
      <pc:chgData name="Mattias Ahlbin" userId="2b534d2b-d41a-4bdb-9701-065d17e51ff9" providerId="ADAL" clId="{20F08133-9678-4204-B17F-2AB600D00406}" dt="2022-12-06T08:44:02.609" v="708" actId="1076"/>
      <pc:docMkLst>
        <pc:docMk/>
      </pc:docMkLst>
      <pc:sldChg chg="addSp delSp modSp mod ord">
        <pc:chgData name="Mattias Ahlbin" userId="2b534d2b-d41a-4bdb-9701-065d17e51ff9" providerId="ADAL" clId="{20F08133-9678-4204-B17F-2AB600D00406}" dt="2022-12-06T08:07:54.866" v="513" actId="1076"/>
        <pc:sldMkLst>
          <pc:docMk/>
          <pc:sldMk cId="2582603102" sldId="263"/>
        </pc:sldMkLst>
        <pc:spChg chg="del">
          <ac:chgData name="Mattias Ahlbin" userId="2b534d2b-d41a-4bdb-9701-065d17e51ff9" providerId="ADAL" clId="{20F08133-9678-4204-B17F-2AB600D00406}" dt="2022-12-06T08:02:33.687" v="408" actId="478"/>
          <ac:spMkLst>
            <pc:docMk/>
            <pc:sldMk cId="2582603102" sldId="263"/>
            <ac:spMk id="2" creationId="{00000000-0000-0000-0000-000000000000}"/>
          </ac:spMkLst>
        </pc:spChg>
        <pc:spChg chg="mod">
          <ac:chgData name="Mattias Ahlbin" userId="2b534d2b-d41a-4bdb-9701-065d17e51ff9" providerId="ADAL" clId="{20F08133-9678-4204-B17F-2AB600D00406}" dt="2022-12-06T08:06:54.011" v="504" actId="14861"/>
          <ac:spMkLst>
            <pc:docMk/>
            <pc:sldMk cId="2582603102" sldId="263"/>
            <ac:spMk id="5" creationId="{00000000-0000-0000-0000-000000000000}"/>
          </ac:spMkLst>
        </pc:spChg>
        <pc:spChg chg="mod">
          <ac:chgData name="Mattias Ahlbin" userId="2b534d2b-d41a-4bdb-9701-065d17e51ff9" providerId="ADAL" clId="{20F08133-9678-4204-B17F-2AB600D00406}" dt="2022-12-06T08:07:12.189" v="508" actId="14861"/>
          <ac:spMkLst>
            <pc:docMk/>
            <pc:sldMk cId="2582603102" sldId="263"/>
            <ac:spMk id="6" creationId="{00000000-0000-0000-0000-000000000000}"/>
          </ac:spMkLst>
        </pc:spChg>
        <pc:spChg chg="mod">
          <ac:chgData name="Mattias Ahlbin" userId="2b534d2b-d41a-4bdb-9701-065d17e51ff9" providerId="ADAL" clId="{20F08133-9678-4204-B17F-2AB600D00406}" dt="2022-12-06T08:07:03.826" v="506" actId="14861"/>
          <ac:spMkLst>
            <pc:docMk/>
            <pc:sldMk cId="2582603102" sldId="263"/>
            <ac:spMk id="9" creationId="{00000000-0000-0000-0000-000000000000}"/>
          </ac:spMkLst>
        </pc:spChg>
        <pc:spChg chg="mod">
          <ac:chgData name="Mattias Ahlbin" userId="2b534d2b-d41a-4bdb-9701-065d17e51ff9" providerId="ADAL" clId="{20F08133-9678-4204-B17F-2AB600D00406}" dt="2022-12-06T08:06:59.656" v="505" actId="14861"/>
          <ac:spMkLst>
            <pc:docMk/>
            <pc:sldMk cId="2582603102" sldId="263"/>
            <ac:spMk id="11" creationId="{00000000-0000-0000-0000-000000000000}"/>
          </ac:spMkLst>
        </pc:spChg>
        <pc:spChg chg="mod">
          <ac:chgData name="Mattias Ahlbin" userId="2b534d2b-d41a-4bdb-9701-065d17e51ff9" providerId="ADAL" clId="{20F08133-9678-4204-B17F-2AB600D00406}" dt="2022-12-06T08:07:23.875" v="510" actId="14861"/>
          <ac:spMkLst>
            <pc:docMk/>
            <pc:sldMk cId="2582603102" sldId="263"/>
            <ac:spMk id="12" creationId="{00000000-0000-0000-0000-000000000000}"/>
          </ac:spMkLst>
        </pc:spChg>
        <pc:spChg chg="mod">
          <ac:chgData name="Mattias Ahlbin" userId="2b534d2b-d41a-4bdb-9701-065d17e51ff9" providerId="ADAL" clId="{20F08133-9678-4204-B17F-2AB600D00406}" dt="2022-12-06T08:06:47.823" v="503" actId="14861"/>
          <ac:spMkLst>
            <pc:docMk/>
            <pc:sldMk cId="2582603102" sldId="263"/>
            <ac:spMk id="13" creationId="{00000000-0000-0000-0000-000000000000}"/>
          </ac:spMkLst>
        </pc:spChg>
        <pc:spChg chg="mod">
          <ac:chgData name="Mattias Ahlbin" userId="2b534d2b-d41a-4bdb-9701-065d17e51ff9" providerId="ADAL" clId="{20F08133-9678-4204-B17F-2AB600D00406}" dt="2022-12-06T08:07:07.610" v="507" actId="14861"/>
          <ac:spMkLst>
            <pc:docMk/>
            <pc:sldMk cId="2582603102" sldId="263"/>
            <ac:spMk id="18" creationId="{00000000-0000-0000-0000-000000000000}"/>
          </ac:spMkLst>
        </pc:spChg>
        <pc:spChg chg="add mod">
          <ac:chgData name="Mattias Ahlbin" userId="2b534d2b-d41a-4bdb-9701-065d17e51ff9" providerId="ADAL" clId="{20F08133-9678-4204-B17F-2AB600D00406}" dt="2022-12-06T08:04:15.928" v="476" actId="20577"/>
          <ac:spMkLst>
            <pc:docMk/>
            <pc:sldMk cId="2582603102" sldId="263"/>
            <ac:spMk id="19" creationId="{3777186D-E2C7-4320-05BB-9A7116A1C2AC}"/>
          </ac:spMkLst>
        </pc:spChg>
        <pc:spChg chg="mod">
          <ac:chgData name="Mattias Ahlbin" userId="2b534d2b-d41a-4bdb-9701-065d17e51ff9" providerId="ADAL" clId="{20F08133-9678-4204-B17F-2AB600D00406}" dt="2022-12-06T08:05:25.738" v="482" actId="255"/>
          <ac:spMkLst>
            <pc:docMk/>
            <pc:sldMk cId="2582603102" sldId="263"/>
            <ac:spMk id="40" creationId="{D53E0542-6897-48E0-8A28-1726DC758A85}"/>
          </ac:spMkLst>
        </pc:spChg>
        <pc:spChg chg="mod">
          <ac:chgData name="Mattias Ahlbin" userId="2b534d2b-d41a-4bdb-9701-065d17e51ff9" providerId="ADAL" clId="{20F08133-9678-4204-B17F-2AB600D00406}" dt="2022-12-06T08:07:54.866" v="513" actId="1076"/>
          <ac:spMkLst>
            <pc:docMk/>
            <pc:sldMk cId="2582603102" sldId="263"/>
            <ac:spMk id="42" creationId="{00000000-0000-0000-0000-000000000000}"/>
          </ac:spMkLst>
        </pc:spChg>
        <pc:spChg chg="mod">
          <ac:chgData name="Mattias Ahlbin" userId="2b534d2b-d41a-4bdb-9701-065d17e51ff9" providerId="ADAL" clId="{20F08133-9678-4204-B17F-2AB600D00406}" dt="2022-12-06T08:05:08.041" v="480" actId="255"/>
          <ac:spMkLst>
            <pc:docMk/>
            <pc:sldMk cId="2582603102" sldId="263"/>
            <ac:spMk id="45" creationId="{00000000-0000-0000-0000-000000000000}"/>
          </ac:spMkLst>
        </pc:spChg>
        <pc:spChg chg="mod">
          <ac:chgData name="Mattias Ahlbin" userId="2b534d2b-d41a-4bdb-9701-065d17e51ff9" providerId="ADAL" clId="{20F08133-9678-4204-B17F-2AB600D00406}" dt="2022-12-06T08:05:37.724" v="484" actId="1076"/>
          <ac:spMkLst>
            <pc:docMk/>
            <pc:sldMk cId="2582603102" sldId="263"/>
            <ac:spMk id="47" creationId="{00000000-0000-0000-0000-000000000000}"/>
          </ac:spMkLst>
        </pc:spChg>
        <pc:grpChg chg="mod">
          <ac:chgData name="Mattias Ahlbin" userId="2b534d2b-d41a-4bdb-9701-065d17e51ff9" providerId="ADAL" clId="{20F08133-9678-4204-B17F-2AB600D00406}" dt="2022-12-06T08:07:48.589" v="512" actId="1076"/>
          <ac:grpSpMkLst>
            <pc:docMk/>
            <pc:sldMk cId="2582603102" sldId="263"/>
            <ac:grpSpMk id="21" creationId="{27BE5FC5-EF2C-4556-83DC-BDE02D5E5C09}"/>
          </ac:grpSpMkLst>
        </pc:grpChg>
      </pc:sldChg>
      <pc:sldChg chg="delSp modSp mod">
        <pc:chgData name="Mattias Ahlbin" userId="2b534d2b-d41a-4bdb-9701-065d17e51ff9" providerId="ADAL" clId="{20F08133-9678-4204-B17F-2AB600D00406}" dt="2022-12-06T08:32:35.393" v="614" actId="14861"/>
        <pc:sldMkLst>
          <pc:docMk/>
          <pc:sldMk cId="3400258655" sldId="271"/>
        </pc:sldMkLst>
        <pc:spChg chg="mod">
          <ac:chgData name="Mattias Ahlbin" userId="2b534d2b-d41a-4bdb-9701-065d17e51ff9" providerId="ADAL" clId="{20F08133-9678-4204-B17F-2AB600D00406}" dt="2022-12-06T08:29:19.705" v="594" actId="20577"/>
          <ac:spMkLst>
            <pc:docMk/>
            <pc:sldMk cId="3400258655" sldId="271"/>
            <ac:spMk id="2"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3"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4" creationId="{00000000-0000-0000-0000-000000000000}"/>
          </ac:spMkLst>
        </pc:spChg>
        <pc:spChg chg="del mod">
          <ac:chgData name="Mattias Ahlbin" userId="2b534d2b-d41a-4bdb-9701-065d17e51ff9" providerId="ADAL" clId="{20F08133-9678-4204-B17F-2AB600D00406}" dt="2022-12-06T08:28:55.657" v="588" actId="478"/>
          <ac:spMkLst>
            <pc:docMk/>
            <pc:sldMk cId="3400258655" sldId="271"/>
            <ac:spMk id="7" creationId="{00000000-0000-0000-0000-000000000000}"/>
          </ac:spMkLst>
        </pc:spChg>
        <pc:spChg chg="del">
          <ac:chgData name="Mattias Ahlbin" userId="2b534d2b-d41a-4bdb-9701-065d17e51ff9" providerId="ADAL" clId="{20F08133-9678-4204-B17F-2AB600D00406}" dt="2022-12-06T08:27:09.072" v="576" actId="478"/>
          <ac:spMkLst>
            <pc:docMk/>
            <pc:sldMk cId="3400258655" sldId="271"/>
            <ac:spMk id="8" creationId="{34118A82-6C2B-49F1-8230-44CF92D3DA83}"/>
          </ac:spMkLst>
        </pc:spChg>
        <pc:spChg chg="mod">
          <ac:chgData name="Mattias Ahlbin" userId="2b534d2b-d41a-4bdb-9701-065d17e51ff9" providerId="ADAL" clId="{20F08133-9678-4204-B17F-2AB600D00406}" dt="2022-12-06T08:28:40.756" v="586" actId="14861"/>
          <ac:spMkLst>
            <pc:docMk/>
            <pc:sldMk cId="3400258655" sldId="271"/>
            <ac:spMk id="10" creationId="{00000000-0000-0000-0000-000000000000}"/>
          </ac:spMkLst>
        </pc:spChg>
        <pc:spChg chg="del mod">
          <ac:chgData name="Mattias Ahlbin" userId="2b534d2b-d41a-4bdb-9701-065d17e51ff9" providerId="ADAL" clId="{20F08133-9678-4204-B17F-2AB600D00406}" dt="2022-12-06T08:28:50.775" v="587" actId="478"/>
          <ac:spMkLst>
            <pc:docMk/>
            <pc:sldMk cId="3400258655" sldId="271"/>
            <ac:spMk id="14"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16"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17"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18"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19"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20" creationId="{00000000-0000-0000-0000-000000000000}"/>
          </ac:spMkLst>
        </pc:spChg>
        <pc:spChg chg="mod">
          <ac:chgData name="Mattias Ahlbin" userId="2b534d2b-d41a-4bdb-9701-065d17e51ff9" providerId="ADAL" clId="{20F08133-9678-4204-B17F-2AB600D00406}" dt="2022-12-06T08:32:35.393" v="614" actId="14861"/>
          <ac:spMkLst>
            <pc:docMk/>
            <pc:sldMk cId="3400258655" sldId="271"/>
            <ac:spMk id="21"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23" creationId="{6C6016D3-4B56-48F7-A491-4E33CAE35E56}"/>
          </ac:spMkLst>
        </pc:spChg>
        <pc:spChg chg="mod">
          <ac:chgData name="Mattias Ahlbin" userId="2b534d2b-d41a-4bdb-9701-065d17e51ff9" providerId="ADAL" clId="{20F08133-9678-4204-B17F-2AB600D00406}" dt="2022-12-06T08:28:40.756" v="586" actId="14861"/>
          <ac:spMkLst>
            <pc:docMk/>
            <pc:sldMk cId="3400258655" sldId="271"/>
            <ac:spMk id="24" creationId="{00000000-0000-0000-0000-000000000000}"/>
          </ac:spMkLst>
        </pc:spChg>
        <pc:spChg chg="mod">
          <ac:chgData name="Mattias Ahlbin" userId="2b534d2b-d41a-4bdb-9701-065d17e51ff9" providerId="ADAL" clId="{20F08133-9678-4204-B17F-2AB600D00406}" dt="2022-12-06T08:28:40.756" v="586" actId="14861"/>
          <ac:spMkLst>
            <pc:docMk/>
            <pc:sldMk cId="3400258655" sldId="271"/>
            <ac:spMk id="25" creationId="{4D67087A-79E9-469A-9D1B-8638498E78CB}"/>
          </ac:spMkLst>
        </pc:spChg>
        <pc:spChg chg="mod">
          <ac:chgData name="Mattias Ahlbin" userId="2b534d2b-d41a-4bdb-9701-065d17e51ff9" providerId="ADAL" clId="{20F08133-9678-4204-B17F-2AB600D00406}" dt="2022-12-06T08:28:40.756" v="586" actId="14861"/>
          <ac:spMkLst>
            <pc:docMk/>
            <pc:sldMk cId="3400258655" sldId="271"/>
            <ac:spMk id="26" creationId="{074EAA48-A5D2-442D-9EE4-6B2F233F5C9C}"/>
          </ac:spMkLst>
        </pc:spChg>
        <pc:spChg chg="mod">
          <ac:chgData name="Mattias Ahlbin" userId="2b534d2b-d41a-4bdb-9701-065d17e51ff9" providerId="ADAL" clId="{20F08133-9678-4204-B17F-2AB600D00406}" dt="2022-12-06T08:28:40.756" v="586" actId="14861"/>
          <ac:spMkLst>
            <pc:docMk/>
            <pc:sldMk cId="3400258655" sldId="271"/>
            <ac:spMk id="27" creationId="{281E81FC-C49C-4D6C-9ED1-F6EA56AFB8EC}"/>
          </ac:spMkLst>
        </pc:spChg>
        <pc:spChg chg="mod">
          <ac:chgData name="Mattias Ahlbin" userId="2b534d2b-d41a-4bdb-9701-065d17e51ff9" providerId="ADAL" clId="{20F08133-9678-4204-B17F-2AB600D00406}" dt="2022-12-06T08:28:40.756" v="586" actId="14861"/>
          <ac:spMkLst>
            <pc:docMk/>
            <pc:sldMk cId="3400258655" sldId="271"/>
            <ac:spMk id="28" creationId="{2DEC0DCC-E281-46F0-B155-ED3AD460DAEB}"/>
          </ac:spMkLst>
        </pc:spChg>
        <pc:spChg chg="del mod">
          <ac:chgData name="Mattias Ahlbin" userId="2b534d2b-d41a-4bdb-9701-065d17e51ff9" providerId="ADAL" clId="{20F08133-9678-4204-B17F-2AB600D00406}" dt="2022-12-06T08:29:00.200" v="589" actId="478"/>
          <ac:spMkLst>
            <pc:docMk/>
            <pc:sldMk cId="3400258655" sldId="271"/>
            <ac:spMk id="29" creationId="{5031A07D-F540-49D5-9D16-1A3760EC784D}"/>
          </ac:spMkLst>
        </pc:spChg>
        <pc:cxnChg chg="del">
          <ac:chgData name="Mattias Ahlbin" userId="2b534d2b-d41a-4bdb-9701-065d17e51ff9" providerId="ADAL" clId="{20F08133-9678-4204-B17F-2AB600D00406}" dt="2022-12-06T08:27:11.825" v="577" actId="478"/>
          <ac:cxnSpMkLst>
            <pc:docMk/>
            <pc:sldMk cId="3400258655" sldId="271"/>
            <ac:cxnSpMk id="6" creationId="{F1FD02B6-478D-4182-8C17-72C79DFD3972}"/>
          </ac:cxnSpMkLst>
        </pc:cxnChg>
      </pc:sldChg>
      <pc:sldChg chg="addSp delSp modSp mod setBg">
        <pc:chgData name="Mattias Ahlbin" userId="2b534d2b-d41a-4bdb-9701-065d17e51ff9" providerId="ADAL" clId="{20F08133-9678-4204-B17F-2AB600D00406}" dt="2022-12-06T08:09:14.265" v="519" actId="1076"/>
        <pc:sldMkLst>
          <pc:docMk/>
          <pc:sldMk cId="587820209" sldId="272"/>
        </pc:sldMkLst>
        <pc:spChg chg="add del mod">
          <ac:chgData name="Mattias Ahlbin" userId="2b534d2b-d41a-4bdb-9701-065d17e51ff9" providerId="ADAL" clId="{20F08133-9678-4204-B17F-2AB600D00406}" dt="2022-12-02T12:56:02.667" v="337" actId="478"/>
          <ac:spMkLst>
            <pc:docMk/>
            <pc:sldMk cId="587820209" sldId="272"/>
            <ac:spMk id="8" creationId="{8EEA7501-D878-7B7D-A055-06ADC04AB0C6}"/>
          </ac:spMkLst>
        </pc:spChg>
        <pc:graphicFrameChg chg="add del mod">
          <ac:chgData name="Mattias Ahlbin" userId="2b534d2b-d41a-4bdb-9701-065d17e51ff9" providerId="ADAL" clId="{20F08133-9678-4204-B17F-2AB600D00406}" dt="2022-12-02T13:06:30.201" v="368" actId="478"/>
          <ac:graphicFrameMkLst>
            <pc:docMk/>
            <pc:sldMk cId="587820209" sldId="272"/>
            <ac:graphicFrameMk id="6" creationId="{0C2C14B4-A052-161E-3DC4-FD2392CF3AA3}"/>
          </ac:graphicFrameMkLst>
        </pc:graphicFrameChg>
        <pc:graphicFrameChg chg="add mod">
          <ac:chgData name="Mattias Ahlbin" userId="2b534d2b-d41a-4bdb-9701-065d17e51ff9" providerId="ADAL" clId="{20F08133-9678-4204-B17F-2AB600D00406}" dt="2022-12-06T08:09:14.265" v="519" actId="1076"/>
          <ac:graphicFrameMkLst>
            <pc:docMk/>
            <pc:sldMk cId="587820209" sldId="272"/>
            <ac:graphicFrameMk id="11" creationId="{5F04418A-F2FC-5340-AA6B-E9E29324332C}"/>
          </ac:graphicFrameMkLst>
        </pc:graphicFrameChg>
        <pc:graphicFrameChg chg="add del mod modGraphic">
          <ac:chgData name="Mattias Ahlbin" userId="2b534d2b-d41a-4bdb-9701-065d17e51ff9" providerId="ADAL" clId="{20F08133-9678-4204-B17F-2AB600D00406}" dt="2022-12-02T13:16:04.525" v="400" actId="478"/>
          <ac:graphicFrameMkLst>
            <pc:docMk/>
            <pc:sldMk cId="587820209" sldId="272"/>
            <ac:graphicFrameMk id="13" creationId="{C51BCBB6-B4F4-59E5-D37D-6DC48FC71C33}"/>
          </ac:graphicFrameMkLst>
        </pc:graphicFrameChg>
        <pc:picChg chg="del mod">
          <ac:chgData name="Mattias Ahlbin" userId="2b534d2b-d41a-4bdb-9701-065d17e51ff9" providerId="ADAL" clId="{20F08133-9678-4204-B17F-2AB600D00406}" dt="2022-12-02T12:53:00.247" v="323" actId="478"/>
          <ac:picMkLst>
            <pc:docMk/>
            <pc:sldMk cId="587820209" sldId="272"/>
            <ac:picMk id="5" creationId="{C20CCD68-81E6-4EC8-B0B1-87B3E3BD1ED2}"/>
          </ac:picMkLst>
        </pc:picChg>
        <pc:picChg chg="add del mod">
          <ac:chgData name="Mattias Ahlbin" userId="2b534d2b-d41a-4bdb-9701-065d17e51ff9" providerId="ADAL" clId="{20F08133-9678-4204-B17F-2AB600D00406}" dt="2022-12-02T13:14:58.711" v="394" actId="478"/>
          <ac:picMkLst>
            <pc:docMk/>
            <pc:sldMk cId="587820209" sldId="272"/>
            <ac:picMk id="12" creationId="{EF9FFE52-BD48-90C0-5EE3-2420AF747967}"/>
          </ac:picMkLst>
        </pc:picChg>
      </pc:sldChg>
      <pc:sldChg chg="modSp mod">
        <pc:chgData name="Mattias Ahlbin" userId="2b534d2b-d41a-4bdb-9701-065d17e51ff9" providerId="ADAL" clId="{20F08133-9678-4204-B17F-2AB600D00406}" dt="2022-12-02T12:19:40.539" v="3" actId="20577"/>
        <pc:sldMkLst>
          <pc:docMk/>
          <pc:sldMk cId="1766644945" sldId="305"/>
        </pc:sldMkLst>
        <pc:spChg chg="mod">
          <ac:chgData name="Mattias Ahlbin" userId="2b534d2b-d41a-4bdb-9701-065d17e51ff9" providerId="ADAL" clId="{20F08133-9678-4204-B17F-2AB600D00406}" dt="2022-12-02T12:19:25.276" v="2" actId="20577"/>
          <ac:spMkLst>
            <pc:docMk/>
            <pc:sldMk cId="1766644945" sldId="305"/>
            <ac:spMk id="2" creationId="{A82D4D28-A730-38B3-01EE-505A14AF4F7B}"/>
          </ac:spMkLst>
        </pc:spChg>
        <pc:spChg chg="mod">
          <ac:chgData name="Mattias Ahlbin" userId="2b534d2b-d41a-4bdb-9701-065d17e51ff9" providerId="ADAL" clId="{20F08133-9678-4204-B17F-2AB600D00406}" dt="2022-12-02T12:19:40.539" v="3" actId="20577"/>
          <ac:spMkLst>
            <pc:docMk/>
            <pc:sldMk cId="1766644945" sldId="305"/>
            <ac:spMk id="4" creationId="{2DC453D7-F83A-8181-B084-E65426756069}"/>
          </ac:spMkLst>
        </pc:spChg>
      </pc:sldChg>
      <pc:sldChg chg="modSp mod">
        <pc:chgData name="Mattias Ahlbin" userId="2b534d2b-d41a-4bdb-9701-065d17e51ff9" providerId="ADAL" clId="{20F08133-9678-4204-B17F-2AB600D00406}" dt="2022-12-06T08:31:55.353" v="613" actId="14861"/>
        <pc:sldMkLst>
          <pc:docMk/>
          <pc:sldMk cId="2697292144" sldId="338"/>
        </pc:sldMkLst>
        <pc:spChg chg="mod">
          <ac:chgData name="Mattias Ahlbin" userId="2b534d2b-d41a-4bdb-9701-065d17e51ff9" providerId="ADAL" clId="{20F08133-9678-4204-B17F-2AB600D00406}" dt="2022-12-06T08:29:54.497" v="609" actId="20577"/>
          <ac:spMkLst>
            <pc:docMk/>
            <pc:sldMk cId="2697292144" sldId="338"/>
            <ac:spMk id="3" creationId="{80A34854-C1AA-4DF9-96A3-3554F648B83B}"/>
          </ac:spMkLst>
        </pc:spChg>
        <pc:spChg chg="mod">
          <ac:chgData name="Mattias Ahlbin" userId="2b534d2b-d41a-4bdb-9701-065d17e51ff9" providerId="ADAL" clId="{20F08133-9678-4204-B17F-2AB600D00406}" dt="2022-12-06T08:31:55.353" v="613" actId="14861"/>
          <ac:spMkLst>
            <pc:docMk/>
            <pc:sldMk cId="2697292144" sldId="338"/>
            <ac:spMk id="21" creationId="{A55A80E0-D776-44B6-8067-9669410E0050}"/>
          </ac:spMkLst>
        </pc:spChg>
        <pc:spChg chg="mod">
          <ac:chgData name="Mattias Ahlbin" userId="2b534d2b-d41a-4bdb-9701-065d17e51ff9" providerId="ADAL" clId="{20F08133-9678-4204-B17F-2AB600D00406}" dt="2022-12-06T08:31:47.232" v="612" actId="14861"/>
          <ac:spMkLst>
            <pc:docMk/>
            <pc:sldMk cId="2697292144" sldId="338"/>
            <ac:spMk id="22" creationId="{CB6B63E6-F465-462E-A4E0-0A84EAFAFEBE}"/>
          </ac:spMkLst>
        </pc:spChg>
        <pc:spChg chg="mod">
          <ac:chgData name="Mattias Ahlbin" userId="2b534d2b-d41a-4bdb-9701-065d17e51ff9" providerId="ADAL" clId="{20F08133-9678-4204-B17F-2AB600D00406}" dt="2022-12-06T08:31:37.335" v="611" actId="14861"/>
          <ac:spMkLst>
            <pc:docMk/>
            <pc:sldMk cId="2697292144" sldId="338"/>
            <ac:spMk id="23" creationId="{4D360AEE-895D-496D-94FC-0E31568417A4}"/>
          </ac:spMkLst>
        </pc:spChg>
        <pc:spChg chg="mod">
          <ac:chgData name="Mattias Ahlbin" userId="2b534d2b-d41a-4bdb-9701-065d17e51ff9" providerId="ADAL" clId="{20F08133-9678-4204-B17F-2AB600D00406}" dt="2022-12-06T08:31:11.781" v="610" actId="339"/>
          <ac:spMkLst>
            <pc:docMk/>
            <pc:sldMk cId="2697292144" sldId="338"/>
            <ac:spMk id="24" creationId="{6C943842-BD5A-4007-AD6E-E332579BAB4A}"/>
          </ac:spMkLst>
        </pc:spChg>
        <pc:spChg chg="mod">
          <ac:chgData name="Mattias Ahlbin" userId="2b534d2b-d41a-4bdb-9701-065d17e51ff9" providerId="ADAL" clId="{20F08133-9678-4204-B17F-2AB600D00406}" dt="2022-12-06T08:31:11.781" v="610" actId="339"/>
          <ac:spMkLst>
            <pc:docMk/>
            <pc:sldMk cId="2697292144" sldId="338"/>
            <ac:spMk id="25" creationId="{FAB1298C-380B-4447-ADA2-5F3DC87D9841}"/>
          </ac:spMkLst>
        </pc:spChg>
        <pc:spChg chg="mod">
          <ac:chgData name="Mattias Ahlbin" userId="2b534d2b-d41a-4bdb-9701-065d17e51ff9" providerId="ADAL" clId="{20F08133-9678-4204-B17F-2AB600D00406}" dt="2022-12-06T08:31:11.781" v="610" actId="339"/>
          <ac:spMkLst>
            <pc:docMk/>
            <pc:sldMk cId="2697292144" sldId="338"/>
            <ac:spMk id="26" creationId="{9BA8DFA1-E3A7-4108-8304-C30B75A16A7E}"/>
          </ac:spMkLst>
        </pc:spChg>
      </pc:sldChg>
      <pc:sldChg chg="addSp delSp modSp mod">
        <pc:chgData name="Mattias Ahlbin" userId="2b534d2b-d41a-4bdb-9701-065d17e51ff9" providerId="ADAL" clId="{20F08133-9678-4204-B17F-2AB600D00406}" dt="2022-12-06T08:08:37.345" v="516" actId="14861"/>
        <pc:sldMkLst>
          <pc:docMk/>
          <pc:sldMk cId="3209166696" sldId="347"/>
        </pc:sldMkLst>
        <pc:spChg chg="del">
          <ac:chgData name="Mattias Ahlbin" userId="2b534d2b-d41a-4bdb-9701-065d17e51ff9" providerId="ADAL" clId="{20F08133-9678-4204-B17F-2AB600D00406}" dt="2022-12-02T12:27:32.838" v="5" actId="478"/>
          <ac:spMkLst>
            <pc:docMk/>
            <pc:sldMk cId="3209166696" sldId="347"/>
            <ac:spMk id="2" creationId="{00000000-0000-0000-0000-000000000000}"/>
          </ac:spMkLst>
        </pc:spChg>
        <pc:spChg chg="add mod">
          <ac:chgData name="Mattias Ahlbin" userId="2b534d2b-d41a-4bdb-9701-065d17e51ff9" providerId="ADAL" clId="{20F08133-9678-4204-B17F-2AB600D00406}" dt="2022-12-06T08:08:28.793" v="515" actId="1076"/>
          <ac:spMkLst>
            <pc:docMk/>
            <pc:sldMk cId="3209166696" sldId="347"/>
            <ac:spMk id="4" creationId="{747168E6-C2FE-1520-E4AA-767E35DF301D}"/>
          </ac:spMkLst>
        </pc:spChg>
        <pc:spChg chg="mod">
          <ac:chgData name="Mattias Ahlbin" userId="2b534d2b-d41a-4bdb-9701-065d17e51ff9" providerId="ADAL" clId="{20F08133-9678-4204-B17F-2AB600D00406}" dt="2022-12-02T12:31:15.789" v="84" actId="207"/>
          <ac:spMkLst>
            <pc:docMk/>
            <pc:sldMk cId="3209166696" sldId="347"/>
            <ac:spMk id="5" creationId="{00000000-0000-0000-0000-000000000000}"/>
          </ac:spMkLst>
        </pc:spChg>
        <pc:spChg chg="mod">
          <ac:chgData name="Mattias Ahlbin" userId="2b534d2b-d41a-4bdb-9701-065d17e51ff9" providerId="ADAL" clId="{20F08133-9678-4204-B17F-2AB600D00406}" dt="2022-12-02T12:31:27.069" v="86" actId="207"/>
          <ac:spMkLst>
            <pc:docMk/>
            <pc:sldMk cId="3209166696" sldId="347"/>
            <ac:spMk id="8" creationId="{00000000-0000-0000-0000-000000000000}"/>
          </ac:spMkLst>
        </pc:spChg>
        <pc:spChg chg="del mod">
          <ac:chgData name="Mattias Ahlbin" userId="2b534d2b-d41a-4bdb-9701-065d17e51ff9" providerId="ADAL" clId="{20F08133-9678-4204-B17F-2AB600D00406}" dt="2022-12-02T12:34:38.714" v="272" actId="478"/>
          <ac:spMkLst>
            <pc:docMk/>
            <pc:sldMk cId="3209166696" sldId="347"/>
            <ac:spMk id="9" creationId="{00000000-0000-0000-0000-000000000000}"/>
          </ac:spMkLst>
        </pc:spChg>
        <pc:spChg chg="mod">
          <ac:chgData name="Mattias Ahlbin" userId="2b534d2b-d41a-4bdb-9701-065d17e51ff9" providerId="ADAL" clId="{20F08133-9678-4204-B17F-2AB600D00406}" dt="2022-12-02T12:31:20.996" v="85" actId="207"/>
          <ac:spMkLst>
            <pc:docMk/>
            <pc:sldMk cId="3209166696" sldId="347"/>
            <ac:spMk id="11" creationId="{00000000-0000-0000-0000-000000000000}"/>
          </ac:spMkLst>
        </pc:spChg>
        <pc:spChg chg="mod">
          <ac:chgData name="Mattias Ahlbin" userId="2b534d2b-d41a-4bdb-9701-065d17e51ff9" providerId="ADAL" clId="{20F08133-9678-4204-B17F-2AB600D00406}" dt="2022-12-02T12:31:31.604" v="87" actId="207"/>
          <ac:spMkLst>
            <pc:docMk/>
            <pc:sldMk cId="3209166696" sldId="347"/>
            <ac:spMk id="12" creationId="{00000000-0000-0000-0000-000000000000}"/>
          </ac:spMkLst>
        </pc:spChg>
        <pc:spChg chg="del">
          <ac:chgData name="Mattias Ahlbin" userId="2b534d2b-d41a-4bdb-9701-065d17e51ff9" providerId="ADAL" clId="{20F08133-9678-4204-B17F-2AB600D00406}" dt="2022-12-02T12:34:35.391" v="270" actId="478"/>
          <ac:spMkLst>
            <pc:docMk/>
            <pc:sldMk cId="3209166696" sldId="347"/>
            <ac:spMk id="13" creationId="{00000000-0000-0000-0000-000000000000}"/>
          </ac:spMkLst>
        </pc:spChg>
        <pc:spChg chg="del">
          <ac:chgData name="Mattias Ahlbin" userId="2b534d2b-d41a-4bdb-9701-065d17e51ff9" providerId="ADAL" clId="{20F08133-9678-4204-B17F-2AB600D00406}" dt="2022-12-02T12:34:33.665" v="269" actId="478"/>
          <ac:spMkLst>
            <pc:docMk/>
            <pc:sldMk cId="3209166696" sldId="347"/>
            <ac:spMk id="15" creationId="{00000000-0000-0000-0000-000000000000}"/>
          </ac:spMkLst>
        </pc:spChg>
        <pc:spChg chg="mod">
          <ac:chgData name="Mattias Ahlbin" userId="2b534d2b-d41a-4bdb-9701-065d17e51ff9" providerId="ADAL" clId="{20F08133-9678-4204-B17F-2AB600D00406}" dt="2022-12-02T12:33:51.722" v="266" actId="20577"/>
          <ac:spMkLst>
            <pc:docMk/>
            <pc:sldMk cId="3209166696" sldId="347"/>
            <ac:spMk id="20" creationId="{00000000-0000-0000-0000-000000000000}"/>
          </ac:spMkLst>
        </pc:spChg>
        <pc:spChg chg="add mod">
          <ac:chgData name="Mattias Ahlbin" userId="2b534d2b-d41a-4bdb-9701-065d17e51ff9" providerId="ADAL" clId="{20F08133-9678-4204-B17F-2AB600D00406}" dt="2022-12-02T12:36:17.648" v="276" actId="1076"/>
          <ac:spMkLst>
            <pc:docMk/>
            <pc:sldMk cId="3209166696" sldId="347"/>
            <ac:spMk id="21" creationId="{E958A9D5-3C47-81F8-00DC-66BB028AB9FC}"/>
          </ac:spMkLst>
        </pc:spChg>
        <pc:spChg chg="add mod">
          <ac:chgData name="Mattias Ahlbin" userId="2b534d2b-d41a-4bdb-9701-065d17e51ff9" providerId="ADAL" clId="{20F08133-9678-4204-B17F-2AB600D00406}" dt="2022-12-02T12:30:12.956" v="78" actId="1076"/>
          <ac:spMkLst>
            <pc:docMk/>
            <pc:sldMk cId="3209166696" sldId="347"/>
            <ac:spMk id="22" creationId="{A41AA217-3290-FC53-D113-1DACE1FD6A9D}"/>
          </ac:spMkLst>
        </pc:spChg>
        <pc:spChg chg="mod">
          <ac:chgData name="Mattias Ahlbin" userId="2b534d2b-d41a-4bdb-9701-065d17e51ff9" providerId="ADAL" clId="{20F08133-9678-4204-B17F-2AB600D00406}" dt="2022-12-02T12:36:07.665" v="275" actId="14861"/>
          <ac:spMkLst>
            <pc:docMk/>
            <pc:sldMk cId="3209166696" sldId="347"/>
            <ac:spMk id="25" creationId="{00000000-0000-0000-0000-000000000000}"/>
          </ac:spMkLst>
        </pc:spChg>
        <pc:spChg chg="mod">
          <ac:chgData name="Mattias Ahlbin" userId="2b534d2b-d41a-4bdb-9701-065d17e51ff9" providerId="ADAL" clId="{20F08133-9678-4204-B17F-2AB600D00406}" dt="2022-12-02T12:35:56.903" v="274" actId="14861"/>
          <ac:spMkLst>
            <pc:docMk/>
            <pc:sldMk cId="3209166696" sldId="347"/>
            <ac:spMk id="26" creationId="{00000000-0000-0000-0000-000000000000}"/>
          </ac:spMkLst>
        </pc:spChg>
        <pc:spChg chg="del">
          <ac:chgData name="Mattias Ahlbin" userId="2b534d2b-d41a-4bdb-9701-065d17e51ff9" providerId="ADAL" clId="{20F08133-9678-4204-B17F-2AB600D00406}" dt="2022-12-02T12:28:48.579" v="64" actId="478"/>
          <ac:spMkLst>
            <pc:docMk/>
            <pc:sldMk cId="3209166696" sldId="347"/>
            <ac:spMk id="32" creationId="{00000000-0000-0000-0000-000000000000}"/>
          </ac:spMkLst>
        </pc:spChg>
        <pc:spChg chg="del">
          <ac:chgData name="Mattias Ahlbin" userId="2b534d2b-d41a-4bdb-9701-065d17e51ff9" providerId="ADAL" clId="{20F08133-9678-4204-B17F-2AB600D00406}" dt="2022-12-02T12:29:04.989" v="66" actId="478"/>
          <ac:spMkLst>
            <pc:docMk/>
            <pc:sldMk cId="3209166696" sldId="347"/>
            <ac:spMk id="33" creationId="{00000000-0000-0000-0000-000000000000}"/>
          </ac:spMkLst>
        </pc:spChg>
        <pc:grpChg chg="mod">
          <ac:chgData name="Mattias Ahlbin" userId="2b534d2b-d41a-4bdb-9701-065d17e51ff9" providerId="ADAL" clId="{20F08133-9678-4204-B17F-2AB600D00406}" dt="2022-12-06T08:08:37.345" v="516" actId="14861"/>
          <ac:grpSpMkLst>
            <pc:docMk/>
            <pc:sldMk cId="3209166696" sldId="347"/>
            <ac:grpSpMk id="3" creationId="{690BC124-8E0C-49E3-9138-24942653C75A}"/>
          </ac:grpSpMkLst>
        </pc:grpChg>
        <pc:picChg chg="add mod">
          <ac:chgData name="Mattias Ahlbin" userId="2b534d2b-d41a-4bdb-9701-065d17e51ff9" providerId="ADAL" clId="{20F08133-9678-4204-B17F-2AB600D00406}" dt="2022-12-02T12:36:39.749" v="277"/>
          <ac:picMkLst>
            <pc:docMk/>
            <pc:sldMk cId="3209166696" sldId="347"/>
            <ac:picMk id="23" creationId="{D7B079AE-AAF0-938C-717B-7C941C8657AF}"/>
          </ac:picMkLst>
        </pc:picChg>
      </pc:sldChg>
      <pc:sldChg chg="addSp delSp modSp mod">
        <pc:chgData name="Mattias Ahlbin" userId="2b534d2b-d41a-4bdb-9701-065d17e51ff9" providerId="ADAL" clId="{20F08133-9678-4204-B17F-2AB600D00406}" dt="2022-12-06T08:14:41.833" v="529" actId="1076"/>
        <pc:sldMkLst>
          <pc:docMk/>
          <pc:sldMk cId="3923003394" sldId="437"/>
        </pc:sldMkLst>
        <pc:spChg chg="del">
          <ac:chgData name="Mattias Ahlbin" userId="2b534d2b-d41a-4bdb-9701-065d17e51ff9" providerId="ADAL" clId="{20F08133-9678-4204-B17F-2AB600D00406}" dt="2022-12-06T08:13:37.222" v="522" actId="478"/>
          <ac:spMkLst>
            <pc:docMk/>
            <pc:sldMk cId="3923003394" sldId="437"/>
            <ac:spMk id="2" creationId="{00000000-0000-0000-0000-000000000000}"/>
          </ac:spMkLst>
        </pc:spChg>
        <pc:spChg chg="add mod">
          <ac:chgData name="Mattias Ahlbin" userId="2b534d2b-d41a-4bdb-9701-065d17e51ff9" providerId="ADAL" clId="{20F08133-9678-4204-B17F-2AB600D00406}" dt="2022-12-06T08:13:40.433" v="523"/>
          <ac:spMkLst>
            <pc:docMk/>
            <pc:sldMk cId="3923003394" sldId="437"/>
            <ac:spMk id="3" creationId="{28CD9818-BFB4-CC71-215C-343210643B0E}"/>
          </ac:spMkLst>
        </pc:spChg>
        <pc:spChg chg="mod">
          <ac:chgData name="Mattias Ahlbin" userId="2b534d2b-d41a-4bdb-9701-065d17e51ff9" providerId="ADAL" clId="{20F08133-9678-4204-B17F-2AB600D00406}" dt="2022-12-06T08:14:30.725" v="527" actId="1076"/>
          <ac:spMkLst>
            <pc:docMk/>
            <pc:sldMk cId="3923003394" sldId="437"/>
            <ac:spMk id="31" creationId="{00000000-0000-0000-0000-000000000000}"/>
          </ac:spMkLst>
        </pc:spChg>
        <pc:spChg chg="mod">
          <ac:chgData name="Mattias Ahlbin" userId="2b534d2b-d41a-4bdb-9701-065d17e51ff9" providerId="ADAL" clId="{20F08133-9678-4204-B17F-2AB600D00406}" dt="2022-12-06T08:14:37.395" v="528" actId="1076"/>
          <ac:spMkLst>
            <pc:docMk/>
            <pc:sldMk cId="3923003394" sldId="437"/>
            <ac:spMk id="32" creationId="{00000000-0000-0000-0000-000000000000}"/>
          </ac:spMkLst>
        </pc:spChg>
        <pc:spChg chg="mod">
          <ac:chgData name="Mattias Ahlbin" userId="2b534d2b-d41a-4bdb-9701-065d17e51ff9" providerId="ADAL" clId="{20F08133-9678-4204-B17F-2AB600D00406}" dt="2022-12-06T08:14:41.833" v="529" actId="1076"/>
          <ac:spMkLst>
            <pc:docMk/>
            <pc:sldMk cId="3923003394" sldId="437"/>
            <ac:spMk id="44" creationId="{00000000-0000-0000-0000-000000000000}"/>
          </ac:spMkLst>
        </pc:spChg>
        <pc:grpChg chg="mod">
          <ac:chgData name="Mattias Ahlbin" userId="2b534d2b-d41a-4bdb-9701-065d17e51ff9" providerId="ADAL" clId="{20F08133-9678-4204-B17F-2AB600D00406}" dt="2022-12-06T08:13:20.489" v="521" actId="14100"/>
          <ac:grpSpMkLst>
            <pc:docMk/>
            <pc:sldMk cId="3923003394" sldId="437"/>
            <ac:grpSpMk id="26" creationId="{1CB74D45-CED3-4B9E-ACCC-1C32EFC321CF}"/>
          </ac:grpSpMkLst>
        </pc:grpChg>
      </pc:sldChg>
      <pc:sldChg chg="modSp mod">
        <pc:chgData name="Mattias Ahlbin" userId="2b534d2b-d41a-4bdb-9701-065d17e51ff9" providerId="ADAL" clId="{20F08133-9678-4204-B17F-2AB600D00406}" dt="2022-12-06T08:09:01.151" v="518" actId="14861"/>
        <pc:sldMkLst>
          <pc:docMk/>
          <pc:sldMk cId="588629202" sldId="438"/>
        </pc:sldMkLst>
        <pc:spChg chg="mod">
          <ac:chgData name="Mattias Ahlbin" userId="2b534d2b-d41a-4bdb-9701-065d17e51ff9" providerId="ADAL" clId="{20F08133-9678-4204-B17F-2AB600D00406}" dt="2022-12-02T12:21:37.858" v="4" actId="14100"/>
          <ac:spMkLst>
            <pc:docMk/>
            <pc:sldMk cId="588629202" sldId="438"/>
            <ac:spMk id="25" creationId="{67904E5A-6618-26E4-D18B-C1307951F534}"/>
          </ac:spMkLst>
        </pc:spChg>
        <pc:grpChg chg="mod">
          <ac:chgData name="Mattias Ahlbin" userId="2b534d2b-d41a-4bdb-9701-065d17e51ff9" providerId="ADAL" clId="{20F08133-9678-4204-B17F-2AB600D00406}" dt="2022-12-06T08:09:01.151" v="518" actId="14861"/>
          <ac:grpSpMkLst>
            <pc:docMk/>
            <pc:sldMk cId="588629202" sldId="438"/>
            <ac:grpSpMk id="3" creationId="{01D23367-3207-4616-A457-ADE9197A4BA8}"/>
          </ac:grpSpMkLst>
        </pc:grpChg>
      </pc:sldChg>
      <pc:sldChg chg="modSp mod">
        <pc:chgData name="Mattias Ahlbin" userId="2b534d2b-d41a-4bdb-9701-065d17e51ff9" providerId="ADAL" clId="{20F08133-9678-4204-B17F-2AB600D00406}" dt="2022-12-06T08:08:49.143" v="517" actId="14861"/>
        <pc:sldMkLst>
          <pc:docMk/>
          <pc:sldMk cId="32362031" sldId="705"/>
        </pc:sldMkLst>
        <pc:spChg chg="mod">
          <ac:chgData name="Mattias Ahlbin" userId="2b534d2b-d41a-4bdb-9701-065d17e51ff9" providerId="ADAL" clId="{20F08133-9678-4204-B17F-2AB600D00406}" dt="2022-12-02T14:13:31.540" v="405" actId="255"/>
          <ac:spMkLst>
            <pc:docMk/>
            <pc:sldMk cId="32362031" sldId="705"/>
            <ac:spMk id="21" creationId="{23FED5A9-7C92-273A-2126-4391D0EC1BF9}"/>
          </ac:spMkLst>
        </pc:spChg>
        <pc:grpChg chg="mod">
          <ac:chgData name="Mattias Ahlbin" userId="2b534d2b-d41a-4bdb-9701-065d17e51ff9" providerId="ADAL" clId="{20F08133-9678-4204-B17F-2AB600D00406}" dt="2022-12-06T08:08:49.143" v="517" actId="14861"/>
          <ac:grpSpMkLst>
            <pc:docMk/>
            <pc:sldMk cId="32362031" sldId="705"/>
            <ac:grpSpMk id="3" creationId="{01D23367-3207-4616-A457-ADE9197A4BA8}"/>
          </ac:grpSpMkLst>
        </pc:grpChg>
      </pc:sldChg>
      <pc:sldChg chg="delSp modSp add mod">
        <pc:chgData name="Mattias Ahlbin" userId="2b534d2b-d41a-4bdb-9701-065d17e51ff9" providerId="ADAL" clId="{20F08133-9678-4204-B17F-2AB600D00406}" dt="2022-12-06T08:08:13.260" v="514" actId="14861"/>
        <pc:sldMkLst>
          <pc:docMk/>
          <pc:sldMk cId="2327269070" sldId="706"/>
        </pc:sldMkLst>
        <pc:spChg chg="mod">
          <ac:chgData name="Mattias Ahlbin" userId="2b534d2b-d41a-4bdb-9701-065d17e51ff9" providerId="ADAL" clId="{20F08133-9678-4204-B17F-2AB600D00406}" dt="2022-12-06T08:05:59.458" v="499" actId="20577"/>
          <ac:spMkLst>
            <pc:docMk/>
            <pc:sldMk cId="2327269070" sldId="706"/>
            <ac:spMk id="19" creationId="{3777186D-E2C7-4320-05BB-9A7116A1C2AC}"/>
          </ac:spMkLst>
        </pc:spChg>
        <pc:spChg chg="del">
          <ac:chgData name="Mattias Ahlbin" userId="2b534d2b-d41a-4bdb-9701-065d17e51ff9" providerId="ADAL" clId="{20F08133-9678-4204-B17F-2AB600D00406}" dt="2022-12-06T08:06:10.898" v="502" actId="478"/>
          <ac:spMkLst>
            <pc:docMk/>
            <pc:sldMk cId="2327269070" sldId="706"/>
            <ac:spMk id="43" creationId="{00000000-0000-0000-0000-000000000000}"/>
          </ac:spMkLst>
        </pc:spChg>
        <pc:spChg chg="del mod">
          <ac:chgData name="Mattias Ahlbin" userId="2b534d2b-d41a-4bdb-9701-065d17e51ff9" providerId="ADAL" clId="{20F08133-9678-4204-B17F-2AB600D00406}" dt="2022-12-06T08:06:06.746" v="501" actId="478"/>
          <ac:spMkLst>
            <pc:docMk/>
            <pc:sldMk cId="2327269070" sldId="706"/>
            <ac:spMk id="44" creationId="{00000000-0000-0000-0000-000000000000}"/>
          </ac:spMkLst>
        </pc:spChg>
        <pc:grpChg chg="mod">
          <ac:chgData name="Mattias Ahlbin" userId="2b534d2b-d41a-4bdb-9701-065d17e51ff9" providerId="ADAL" clId="{20F08133-9678-4204-B17F-2AB600D00406}" dt="2022-12-06T08:08:13.260" v="514" actId="14861"/>
          <ac:grpSpMkLst>
            <pc:docMk/>
            <pc:sldMk cId="2327269070" sldId="706"/>
            <ac:grpSpMk id="21" creationId="{27BE5FC5-EF2C-4556-83DC-BDE02D5E5C09}"/>
          </ac:grpSpMkLst>
        </pc:grpChg>
      </pc:sldChg>
      <pc:sldChg chg="addSp delSp modSp mod">
        <pc:chgData name="Mattias Ahlbin" userId="2b534d2b-d41a-4bdb-9701-065d17e51ff9" providerId="ADAL" clId="{20F08133-9678-4204-B17F-2AB600D00406}" dt="2022-12-06T08:38:43.507" v="690" actId="20577"/>
        <pc:sldMkLst>
          <pc:docMk/>
          <pc:sldMk cId="425333384" sldId="707"/>
        </pc:sldMkLst>
        <pc:spChg chg="del mod">
          <ac:chgData name="Mattias Ahlbin" userId="2b534d2b-d41a-4bdb-9701-065d17e51ff9" providerId="ADAL" clId="{20F08133-9678-4204-B17F-2AB600D00406}" dt="2022-12-06T08:26:10.390" v="573" actId="478"/>
          <ac:spMkLst>
            <pc:docMk/>
            <pc:sldMk cId="425333384" sldId="707"/>
            <ac:spMk id="2" creationId="{00000000-0000-0000-0000-000000000000}"/>
          </ac:spMkLst>
        </pc:spChg>
        <pc:spChg chg="mod">
          <ac:chgData name="Mattias Ahlbin" userId="2b534d2b-d41a-4bdb-9701-065d17e51ff9" providerId="ADAL" clId="{20F08133-9678-4204-B17F-2AB600D00406}" dt="2022-12-06T08:24:03.981" v="554" actId="1076"/>
          <ac:spMkLst>
            <pc:docMk/>
            <pc:sldMk cId="425333384" sldId="707"/>
            <ac:spMk id="19" creationId="{209DF173-8A1B-4B68-9362-B5CC16F2E2A8}"/>
          </ac:spMkLst>
        </pc:spChg>
        <pc:spChg chg="mod">
          <ac:chgData name="Mattias Ahlbin" userId="2b534d2b-d41a-4bdb-9701-065d17e51ff9" providerId="ADAL" clId="{20F08133-9678-4204-B17F-2AB600D00406}" dt="2022-12-06T08:22:16.409" v="533" actId="1076"/>
          <ac:spMkLst>
            <pc:docMk/>
            <pc:sldMk cId="425333384" sldId="707"/>
            <ac:spMk id="21" creationId="{00000000-0000-0000-0000-000000000000}"/>
          </ac:spMkLst>
        </pc:spChg>
        <pc:spChg chg="add mod">
          <ac:chgData name="Mattias Ahlbin" userId="2b534d2b-d41a-4bdb-9701-065d17e51ff9" providerId="ADAL" clId="{20F08133-9678-4204-B17F-2AB600D00406}" dt="2022-12-06T08:38:43.507" v="690" actId="20577"/>
          <ac:spMkLst>
            <pc:docMk/>
            <pc:sldMk cId="425333384" sldId="707"/>
            <ac:spMk id="22" creationId="{932ED794-1AE4-7A60-21B3-CA23E2A347C2}"/>
          </ac:spMkLst>
        </pc:spChg>
        <pc:spChg chg="add mod">
          <ac:chgData name="Mattias Ahlbin" userId="2b534d2b-d41a-4bdb-9701-065d17e51ff9" providerId="ADAL" clId="{20F08133-9678-4204-B17F-2AB600D00406}" dt="2022-12-06T08:35:22.555" v="655" actId="1076"/>
          <ac:spMkLst>
            <pc:docMk/>
            <pc:sldMk cId="425333384" sldId="707"/>
            <ac:spMk id="23" creationId="{577A2EF0-3AF2-66C9-86BE-A61B4F4C951A}"/>
          </ac:spMkLst>
        </pc:spChg>
        <pc:spChg chg="add mod">
          <ac:chgData name="Mattias Ahlbin" userId="2b534d2b-d41a-4bdb-9701-065d17e51ff9" providerId="ADAL" clId="{20F08133-9678-4204-B17F-2AB600D00406}" dt="2022-12-06T08:34:22.177" v="644" actId="1076"/>
          <ac:spMkLst>
            <pc:docMk/>
            <pc:sldMk cId="425333384" sldId="707"/>
            <ac:spMk id="24" creationId="{46E42F3F-054C-ED29-2A9A-6D8F2FA274A8}"/>
          </ac:spMkLst>
        </pc:spChg>
        <pc:spChg chg="add del mod">
          <ac:chgData name="Mattias Ahlbin" userId="2b534d2b-d41a-4bdb-9701-065d17e51ff9" providerId="ADAL" clId="{20F08133-9678-4204-B17F-2AB600D00406}" dt="2022-12-06T08:35:14.706" v="654" actId="478"/>
          <ac:spMkLst>
            <pc:docMk/>
            <pc:sldMk cId="425333384" sldId="707"/>
            <ac:spMk id="25" creationId="{B65AE6DE-2046-191F-0133-6661DC925AD6}"/>
          </ac:spMkLst>
        </pc:spChg>
        <pc:spChg chg="mod">
          <ac:chgData name="Mattias Ahlbin" userId="2b534d2b-d41a-4bdb-9701-065d17e51ff9" providerId="ADAL" clId="{20F08133-9678-4204-B17F-2AB600D00406}" dt="2022-12-06T08:24:20.939" v="556" actId="1076"/>
          <ac:spMkLst>
            <pc:docMk/>
            <pc:sldMk cId="425333384" sldId="707"/>
            <ac:spMk id="30" creationId="{00000000-0000-0000-0000-000000000000}"/>
          </ac:spMkLst>
        </pc:spChg>
        <pc:spChg chg="mod">
          <ac:chgData name="Mattias Ahlbin" userId="2b534d2b-d41a-4bdb-9701-065d17e51ff9" providerId="ADAL" clId="{20F08133-9678-4204-B17F-2AB600D00406}" dt="2022-12-06T08:23:25.770" v="552" actId="1076"/>
          <ac:spMkLst>
            <pc:docMk/>
            <pc:sldMk cId="425333384" sldId="707"/>
            <ac:spMk id="35" creationId="{00000000-0000-0000-0000-000000000000}"/>
          </ac:spMkLst>
        </pc:spChg>
        <pc:spChg chg="mod">
          <ac:chgData name="Mattias Ahlbin" userId="2b534d2b-d41a-4bdb-9701-065d17e51ff9" providerId="ADAL" clId="{20F08133-9678-4204-B17F-2AB600D00406}" dt="2022-12-06T08:24:35.526" v="558" actId="1076"/>
          <ac:spMkLst>
            <pc:docMk/>
            <pc:sldMk cId="425333384" sldId="707"/>
            <ac:spMk id="36" creationId="{D4FA0CE7-6714-4298-8484-57132ADB5664}"/>
          </ac:spMkLst>
        </pc:spChg>
        <pc:spChg chg="mod">
          <ac:chgData name="Mattias Ahlbin" userId="2b534d2b-d41a-4bdb-9701-065d17e51ff9" providerId="ADAL" clId="{20F08133-9678-4204-B17F-2AB600D00406}" dt="2022-12-06T08:23:12.659" v="548" actId="1076"/>
          <ac:spMkLst>
            <pc:docMk/>
            <pc:sldMk cId="425333384" sldId="707"/>
            <ac:spMk id="37" creationId="{00000000-0000-0000-0000-000000000000}"/>
          </ac:spMkLst>
        </pc:spChg>
        <pc:spChg chg="mod">
          <ac:chgData name="Mattias Ahlbin" userId="2b534d2b-d41a-4bdb-9701-065d17e51ff9" providerId="ADAL" clId="{20F08133-9678-4204-B17F-2AB600D00406}" dt="2022-12-06T08:24:39.764" v="559" actId="1076"/>
          <ac:spMkLst>
            <pc:docMk/>
            <pc:sldMk cId="425333384" sldId="707"/>
            <ac:spMk id="39" creationId="{1B0B1977-DC28-4FC9-8224-1AB66BFFF9C1}"/>
          </ac:spMkLst>
        </pc:spChg>
        <pc:spChg chg="mod">
          <ac:chgData name="Mattias Ahlbin" userId="2b534d2b-d41a-4bdb-9701-065d17e51ff9" providerId="ADAL" clId="{20F08133-9678-4204-B17F-2AB600D00406}" dt="2022-12-06T08:25:12.820" v="563" actId="1076"/>
          <ac:spMkLst>
            <pc:docMk/>
            <pc:sldMk cId="425333384" sldId="707"/>
            <ac:spMk id="40" creationId="{902AC020-13A4-4CB3-9071-44CD5E4BA210}"/>
          </ac:spMkLst>
        </pc:spChg>
        <pc:spChg chg="mod">
          <ac:chgData name="Mattias Ahlbin" userId="2b534d2b-d41a-4bdb-9701-065d17e51ff9" providerId="ADAL" clId="{20F08133-9678-4204-B17F-2AB600D00406}" dt="2022-12-06T08:22:30.687" v="536" actId="1076"/>
          <ac:spMkLst>
            <pc:docMk/>
            <pc:sldMk cId="425333384" sldId="707"/>
            <ac:spMk id="41" creationId="{3A8F9B97-AF76-4C81-A9FD-D9C5FE3BAEFF}"/>
          </ac:spMkLst>
        </pc:spChg>
        <pc:spChg chg="mod">
          <ac:chgData name="Mattias Ahlbin" userId="2b534d2b-d41a-4bdb-9701-065d17e51ff9" providerId="ADAL" clId="{20F08133-9678-4204-B17F-2AB600D00406}" dt="2022-12-06T08:23:20.797" v="550" actId="1076"/>
          <ac:spMkLst>
            <pc:docMk/>
            <pc:sldMk cId="425333384" sldId="707"/>
            <ac:spMk id="43" creationId="{00000000-0000-0000-0000-000000000000}"/>
          </ac:spMkLst>
        </pc:spChg>
        <pc:spChg chg="mod">
          <ac:chgData name="Mattias Ahlbin" userId="2b534d2b-d41a-4bdb-9701-065d17e51ff9" providerId="ADAL" clId="{20F08133-9678-4204-B17F-2AB600D00406}" dt="2022-12-06T08:22:28.473" v="535" actId="1076"/>
          <ac:spMkLst>
            <pc:docMk/>
            <pc:sldMk cId="425333384" sldId="707"/>
            <ac:spMk id="46" creationId="{4EDC94CF-0E78-4942-A1E4-C9517ACBACB0}"/>
          </ac:spMkLst>
        </pc:spChg>
        <pc:spChg chg="mod ord">
          <ac:chgData name="Mattias Ahlbin" userId="2b534d2b-d41a-4bdb-9701-065d17e51ff9" providerId="ADAL" clId="{20F08133-9678-4204-B17F-2AB600D00406}" dt="2022-12-06T08:34:46.327" v="649" actId="1076"/>
          <ac:spMkLst>
            <pc:docMk/>
            <pc:sldMk cId="425333384" sldId="707"/>
            <ac:spMk id="47" creationId="{00000000-0000-0000-0000-000000000000}"/>
          </ac:spMkLst>
        </pc:spChg>
        <pc:spChg chg="mod">
          <ac:chgData name="Mattias Ahlbin" userId="2b534d2b-d41a-4bdb-9701-065d17e51ff9" providerId="ADAL" clId="{20F08133-9678-4204-B17F-2AB600D00406}" dt="2022-12-06T08:25:05.828" v="562" actId="1076"/>
          <ac:spMkLst>
            <pc:docMk/>
            <pc:sldMk cId="425333384" sldId="707"/>
            <ac:spMk id="48" creationId="{D8F44105-6314-4688-B93A-735BF800CD66}"/>
          </ac:spMkLst>
        </pc:spChg>
        <pc:spChg chg="mod">
          <ac:chgData name="Mattias Ahlbin" userId="2b534d2b-d41a-4bdb-9701-065d17e51ff9" providerId="ADAL" clId="{20F08133-9678-4204-B17F-2AB600D00406}" dt="2022-12-06T08:24:51.135" v="561" actId="1076"/>
          <ac:spMkLst>
            <pc:docMk/>
            <pc:sldMk cId="425333384" sldId="707"/>
            <ac:spMk id="49" creationId="{81D19D0B-3D46-45DF-89CA-74BFC2CC4E02}"/>
          </ac:spMkLst>
        </pc:spChg>
        <pc:grpChg chg="mod">
          <ac:chgData name="Mattias Ahlbin" userId="2b534d2b-d41a-4bdb-9701-065d17e51ff9" providerId="ADAL" clId="{20F08133-9678-4204-B17F-2AB600D00406}" dt="2022-12-06T08:24:46.731" v="560" actId="1076"/>
          <ac:grpSpMkLst>
            <pc:docMk/>
            <pc:sldMk cId="425333384" sldId="707"/>
            <ac:grpSpMk id="20" creationId="{00000000-0000-0000-0000-000000000000}"/>
          </ac:grpSpMkLst>
        </pc:grpChg>
      </pc:sldChg>
      <pc:sldChg chg="delSp modSp add mod">
        <pc:chgData name="Mattias Ahlbin" userId="2b534d2b-d41a-4bdb-9701-065d17e51ff9" providerId="ADAL" clId="{20F08133-9678-4204-B17F-2AB600D00406}" dt="2022-12-06T08:36:43.660" v="678" actId="20577"/>
        <pc:sldMkLst>
          <pc:docMk/>
          <pc:sldMk cId="3108593724" sldId="708"/>
        </pc:sldMkLst>
        <pc:spChg chg="mod">
          <ac:chgData name="Mattias Ahlbin" userId="2b534d2b-d41a-4bdb-9701-065d17e51ff9" providerId="ADAL" clId="{20F08133-9678-4204-B17F-2AB600D00406}" dt="2022-12-06T08:36:43.660" v="678" actId="20577"/>
          <ac:spMkLst>
            <pc:docMk/>
            <pc:sldMk cId="3108593724" sldId="708"/>
            <ac:spMk id="22" creationId="{932ED794-1AE4-7A60-21B3-CA23E2A347C2}"/>
          </ac:spMkLst>
        </pc:spChg>
        <pc:spChg chg="del">
          <ac:chgData name="Mattias Ahlbin" userId="2b534d2b-d41a-4bdb-9701-065d17e51ff9" providerId="ADAL" clId="{20F08133-9678-4204-B17F-2AB600D00406}" dt="2022-12-06T08:36:15.179" v="657" actId="478"/>
          <ac:spMkLst>
            <pc:docMk/>
            <pc:sldMk cId="3108593724" sldId="708"/>
            <ac:spMk id="23" creationId="{577A2EF0-3AF2-66C9-86BE-A61B4F4C951A}"/>
          </ac:spMkLst>
        </pc:spChg>
        <pc:spChg chg="del">
          <ac:chgData name="Mattias Ahlbin" userId="2b534d2b-d41a-4bdb-9701-065d17e51ff9" providerId="ADAL" clId="{20F08133-9678-4204-B17F-2AB600D00406}" dt="2022-12-06T08:36:18.114" v="658" actId="478"/>
          <ac:spMkLst>
            <pc:docMk/>
            <pc:sldMk cId="3108593724" sldId="708"/>
            <ac:spMk id="24" creationId="{46E42F3F-054C-ED29-2A9A-6D8F2FA274A8}"/>
          </ac:spMkLst>
        </pc:spChg>
      </pc:sldChg>
      <pc:sldChg chg="addSp delSp modSp mod">
        <pc:chgData name="Mattias Ahlbin" userId="2b534d2b-d41a-4bdb-9701-065d17e51ff9" providerId="ADAL" clId="{20F08133-9678-4204-B17F-2AB600D00406}" dt="2022-12-06T08:44:02.609" v="708" actId="1076"/>
        <pc:sldMkLst>
          <pc:docMk/>
          <pc:sldMk cId="4048437201" sldId="709"/>
        </pc:sldMkLst>
        <pc:spChg chg="add mod">
          <ac:chgData name="Mattias Ahlbin" userId="2b534d2b-d41a-4bdb-9701-065d17e51ff9" providerId="ADAL" clId="{20F08133-9678-4204-B17F-2AB600D00406}" dt="2022-12-06T08:42:54.430" v="700" actId="14100"/>
          <ac:spMkLst>
            <pc:docMk/>
            <pc:sldMk cId="4048437201" sldId="709"/>
            <ac:spMk id="5" creationId="{AB3CC2EF-6F08-9CE4-5923-1205CC994FAD}"/>
          </ac:spMkLst>
        </pc:spChg>
        <pc:spChg chg="del">
          <ac:chgData name="Mattias Ahlbin" userId="2b534d2b-d41a-4bdb-9701-065d17e51ff9" providerId="ADAL" clId="{20F08133-9678-4204-B17F-2AB600D00406}" dt="2022-12-06T08:42:03.228" v="693" actId="478"/>
          <ac:spMkLst>
            <pc:docMk/>
            <pc:sldMk cId="4048437201" sldId="709"/>
            <ac:spMk id="7" creationId="{00000000-0000-0000-0000-000000000000}"/>
          </ac:spMkLst>
        </pc:spChg>
        <pc:spChg chg="del">
          <ac:chgData name="Mattias Ahlbin" userId="2b534d2b-d41a-4bdb-9701-065d17e51ff9" providerId="ADAL" clId="{20F08133-9678-4204-B17F-2AB600D00406}" dt="2022-12-06T08:42:58.956" v="701" actId="478"/>
          <ac:spMkLst>
            <pc:docMk/>
            <pc:sldMk cId="4048437201" sldId="709"/>
            <ac:spMk id="8" creationId="{B4B1E5E6-5D70-4AA4-BC39-86A0993F1E45}"/>
          </ac:spMkLst>
        </pc:spChg>
        <pc:spChg chg="add mod">
          <ac:chgData name="Mattias Ahlbin" userId="2b534d2b-d41a-4bdb-9701-065d17e51ff9" providerId="ADAL" clId="{20F08133-9678-4204-B17F-2AB600D00406}" dt="2022-12-06T08:43:14.410" v="704" actId="14100"/>
          <ac:spMkLst>
            <pc:docMk/>
            <pc:sldMk cId="4048437201" sldId="709"/>
            <ac:spMk id="9" creationId="{FE88CE28-FB66-9691-3451-1EFAFD1407C5}"/>
          </ac:spMkLst>
        </pc:spChg>
        <pc:spChg chg="add mod">
          <ac:chgData name="Mattias Ahlbin" userId="2b534d2b-d41a-4bdb-9701-065d17e51ff9" providerId="ADAL" clId="{20F08133-9678-4204-B17F-2AB600D00406}" dt="2022-12-06T08:43:40.093" v="706" actId="1076"/>
          <ac:spMkLst>
            <pc:docMk/>
            <pc:sldMk cId="4048437201" sldId="709"/>
            <ac:spMk id="11" creationId="{07263F69-0459-FEE2-6BC0-1781876FA142}"/>
          </ac:spMkLst>
        </pc:spChg>
        <pc:spChg chg="add mod">
          <ac:chgData name="Mattias Ahlbin" userId="2b534d2b-d41a-4bdb-9701-065d17e51ff9" providerId="ADAL" clId="{20F08133-9678-4204-B17F-2AB600D00406}" dt="2022-12-06T08:44:02.609" v="708" actId="1076"/>
          <ac:spMkLst>
            <pc:docMk/>
            <pc:sldMk cId="4048437201" sldId="709"/>
            <ac:spMk id="12" creationId="{6B6AA2E0-E305-C82F-1876-B141BFE8748A}"/>
          </ac:spMkLst>
        </pc:spChg>
        <pc:spChg chg="del">
          <ac:chgData name="Mattias Ahlbin" userId="2b534d2b-d41a-4bdb-9701-065d17e51ff9" providerId="ADAL" clId="{20F08133-9678-4204-B17F-2AB600D00406}" dt="2022-12-06T08:42:01.604" v="692" actId="478"/>
          <ac:spMkLst>
            <pc:docMk/>
            <pc:sldMk cId="4048437201" sldId="709"/>
            <ac:spMk id="14" creationId="{00000000-0000-0000-0000-000000000000}"/>
          </ac:spMkLst>
        </pc:spChg>
        <pc:grpChg chg="mod">
          <ac:chgData name="Mattias Ahlbin" userId="2b534d2b-d41a-4bdb-9701-065d17e51ff9" providerId="ADAL" clId="{20F08133-9678-4204-B17F-2AB600D00406}" dt="2022-12-06T08:42:21.219" v="695" actId="1076"/>
          <ac:grpSpMkLst>
            <pc:docMk/>
            <pc:sldMk cId="4048437201" sldId="709"/>
            <ac:grpSpMk id="30" creationId="{F7FD1D18-A416-4047-B3EE-66EEC91CA6E0}"/>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Blad1!$B$1</c:f>
              <c:strCache>
                <c:ptCount val="1"/>
                <c:pt idx="0">
                  <c:v>Tidigast uttag allmän pension</c:v>
                </c:pt>
              </c:strCache>
            </c:strRef>
          </c:tx>
          <c:spPr>
            <a:ln w="38100" cap="rnd">
              <a:solidFill>
                <a:schemeClr val="accent5">
                  <a:shade val="65000"/>
                </a:schemeClr>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1-03C0-44CD-8915-2CE77A1E98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Blad1!$A$2:$A$10</c:f>
              <c:numCache>
                <c:formatCode>General</c:formatCode>
                <c:ptCount val="9"/>
                <c:pt idx="0">
                  <c:v>2019</c:v>
                </c:pt>
                <c:pt idx="1">
                  <c:v>2020</c:v>
                </c:pt>
                <c:pt idx="2">
                  <c:v>2021</c:v>
                </c:pt>
                <c:pt idx="3">
                  <c:v>2022</c:v>
                </c:pt>
                <c:pt idx="4">
                  <c:v>2023</c:v>
                </c:pt>
                <c:pt idx="5">
                  <c:v>2024</c:v>
                </c:pt>
                <c:pt idx="6">
                  <c:v>2025</c:v>
                </c:pt>
                <c:pt idx="7">
                  <c:v>2026</c:v>
                </c:pt>
                <c:pt idx="8">
                  <c:v>2027</c:v>
                </c:pt>
              </c:numCache>
            </c:numRef>
          </c:cat>
          <c:val>
            <c:numRef>
              <c:f>Blad1!$B$2:$B$10</c:f>
              <c:numCache>
                <c:formatCode>General</c:formatCode>
                <c:ptCount val="9"/>
                <c:pt idx="0">
                  <c:v>61</c:v>
                </c:pt>
                <c:pt idx="1">
                  <c:v>62</c:v>
                </c:pt>
                <c:pt idx="2">
                  <c:v>62</c:v>
                </c:pt>
                <c:pt idx="3">
                  <c:v>62</c:v>
                </c:pt>
                <c:pt idx="4">
                  <c:v>63</c:v>
                </c:pt>
                <c:pt idx="5">
                  <c:v>63</c:v>
                </c:pt>
                <c:pt idx="6">
                  <c:v>63</c:v>
                </c:pt>
                <c:pt idx="7">
                  <c:v>64</c:v>
                </c:pt>
                <c:pt idx="8">
                  <c:v>64</c:v>
                </c:pt>
              </c:numCache>
            </c:numRef>
          </c:val>
          <c:smooth val="0"/>
          <c:extLst>
            <c:ext xmlns:c16="http://schemas.microsoft.com/office/drawing/2014/chart" uri="{C3380CC4-5D6E-409C-BE32-E72D297353CC}">
              <c16:uniqueId val="{00000000-5D1D-45B1-A949-E8EFF286851F}"/>
            </c:ext>
          </c:extLst>
        </c:ser>
        <c:ser>
          <c:idx val="1"/>
          <c:order val="1"/>
          <c:tx>
            <c:strRef>
              <c:f>Blad1!$C$1</c:f>
              <c:strCache>
                <c:ptCount val="1"/>
                <c:pt idx="0">
                  <c:v>Garanti pension</c:v>
                </c:pt>
              </c:strCache>
            </c:strRef>
          </c:tx>
          <c:spPr>
            <a:ln w="38100" cap="rnd">
              <a:solidFill>
                <a:schemeClr val="accent5"/>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0-03C0-44CD-8915-2CE77A1E98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Blad1!$A$2:$A$10</c:f>
              <c:numCache>
                <c:formatCode>General</c:formatCode>
                <c:ptCount val="9"/>
                <c:pt idx="0">
                  <c:v>2019</c:v>
                </c:pt>
                <c:pt idx="1">
                  <c:v>2020</c:v>
                </c:pt>
                <c:pt idx="2">
                  <c:v>2021</c:v>
                </c:pt>
                <c:pt idx="3">
                  <c:v>2022</c:v>
                </c:pt>
                <c:pt idx="4">
                  <c:v>2023</c:v>
                </c:pt>
                <c:pt idx="5">
                  <c:v>2024</c:v>
                </c:pt>
                <c:pt idx="6">
                  <c:v>2025</c:v>
                </c:pt>
                <c:pt idx="7">
                  <c:v>2026</c:v>
                </c:pt>
                <c:pt idx="8">
                  <c:v>2027</c:v>
                </c:pt>
              </c:numCache>
            </c:numRef>
          </c:cat>
          <c:val>
            <c:numRef>
              <c:f>Blad1!$C$2:$C$10</c:f>
              <c:numCache>
                <c:formatCode>General</c:formatCode>
                <c:ptCount val="9"/>
                <c:pt idx="0">
                  <c:v>65</c:v>
                </c:pt>
                <c:pt idx="1">
                  <c:v>65</c:v>
                </c:pt>
                <c:pt idx="2">
                  <c:v>65</c:v>
                </c:pt>
                <c:pt idx="3">
                  <c:v>65</c:v>
                </c:pt>
                <c:pt idx="4">
                  <c:v>66</c:v>
                </c:pt>
                <c:pt idx="5">
                  <c:v>66</c:v>
                </c:pt>
                <c:pt idx="6">
                  <c:v>66</c:v>
                </c:pt>
                <c:pt idx="7">
                  <c:v>67</c:v>
                </c:pt>
                <c:pt idx="8">
                  <c:v>67</c:v>
                </c:pt>
              </c:numCache>
            </c:numRef>
          </c:val>
          <c:smooth val="0"/>
          <c:extLst>
            <c:ext xmlns:c16="http://schemas.microsoft.com/office/drawing/2014/chart" uri="{C3380CC4-5D6E-409C-BE32-E72D297353CC}">
              <c16:uniqueId val="{00000001-5D1D-45B1-A949-E8EFF286851F}"/>
            </c:ext>
          </c:extLst>
        </c:ser>
        <c:ser>
          <c:idx val="2"/>
          <c:order val="2"/>
          <c:tx>
            <c:strRef>
              <c:f>Blad1!$D$1</c:f>
              <c:strCache>
                <c:ptCount val="1"/>
                <c:pt idx="0">
                  <c:v>LAS</c:v>
                </c:pt>
              </c:strCache>
            </c:strRef>
          </c:tx>
          <c:spPr>
            <a:ln w="38100" cap="rnd">
              <a:solidFill>
                <a:schemeClr val="accent5">
                  <a:tint val="65000"/>
                </a:schemeClr>
              </a:solidFill>
              <a:round/>
            </a:ln>
            <a:effectLst/>
          </c:spPr>
          <c:marker>
            <c:symbol val="none"/>
          </c:marker>
          <c:dLbls>
            <c:dLbl>
              <c:idx val="8"/>
              <c:delete val="1"/>
              <c:extLst>
                <c:ext xmlns:c15="http://schemas.microsoft.com/office/drawing/2012/chart" uri="{CE6537A1-D6FC-4f65-9D91-7224C49458BB}"/>
                <c:ext xmlns:c16="http://schemas.microsoft.com/office/drawing/2014/chart" uri="{C3380CC4-5D6E-409C-BE32-E72D297353CC}">
                  <c16:uniqueId val="{00000002-03C0-44CD-8915-2CE77A1E98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Blad1!$A$2:$A$10</c:f>
              <c:numCache>
                <c:formatCode>General</c:formatCode>
                <c:ptCount val="9"/>
                <c:pt idx="0">
                  <c:v>2019</c:v>
                </c:pt>
                <c:pt idx="1">
                  <c:v>2020</c:v>
                </c:pt>
                <c:pt idx="2">
                  <c:v>2021</c:v>
                </c:pt>
                <c:pt idx="3">
                  <c:v>2022</c:v>
                </c:pt>
                <c:pt idx="4">
                  <c:v>2023</c:v>
                </c:pt>
                <c:pt idx="5">
                  <c:v>2024</c:v>
                </c:pt>
                <c:pt idx="6">
                  <c:v>2025</c:v>
                </c:pt>
                <c:pt idx="7">
                  <c:v>2026</c:v>
                </c:pt>
                <c:pt idx="8">
                  <c:v>2027</c:v>
                </c:pt>
              </c:numCache>
            </c:numRef>
          </c:cat>
          <c:val>
            <c:numRef>
              <c:f>Blad1!$D$2:$D$10</c:f>
              <c:numCache>
                <c:formatCode>General</c:formatCode>
                <c:ptCount val="9"/>
                <c:pt idx="0">
                  <c:v>67</c:v>
                </c:pt>
                <c:pt idx="1">
                  <c:v>68</c:v>
                </c:pt>
                <c:pt idx="2">
                  <c:v>68</c:v>
                </c:pt>
                <c:pt idx="3">
                  <c:v>68</c:v>
                </c:pt>
                <c:pt idx="4">
                  <c:v>69</c:v>
                </c:pt>
                <c:pt idx="5">
                  <c:v>69</c:v>
                </c:pt>
                <c:pt idx="6">
                  <c:v>69</c:v>
                </c:pt>
                <c:pt idx="7">
                  <c:v>69</c:v>
                </c:pt>
                <c:pt idx="8">
                  <c:v>69</c:v>
                </c:pt>
              </c:numCache>
            </c:numRef>
          </c:val>
          <c:smooth val="0"/>
          <c:extLst>
            <c:ext xmlns:c16="http://schemas.microsoft.com/office/drawing/2014/chart" uri="{C3380CC4-5D6E-409C-BE32-E72D297353CC}">
              <c16:uniqueId val="{00000002-5D1D-45B1-A949-E8EFF286851F}"/>
            </c:ext>
          </c:extLst>
        </c:ser>
        <c:dLbls>
          <c:dLblPos val="ctr"/>
          <c:showLegendKey val="0"/>
          <c:showVal val="1"/>
          <c:showCatName val="0"/>
          <c:showSerName val="0"/>
          <c:showPercent val="0"/>
          <c:showBubbleSize val="0"/>
        </c:dLbls>
        <c:smooth val="0"/>
        <c:axId val="717533856"/>
        <c:axId val="717538448"/>
      </c:lineChart>
      <c:catAx>
        <c:axId val="71753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sv-SE"/>
          </a:p>
        </c:txPr>
        <c:crossAx val="717538448"/>
        <c:crosses val="autoZero"/>
        <c:auto val="1"/>
        <c:lblAlgn val="ctr"/>
        <c:lblOffset val="100"/>
        <c:noMultiLvlLbl val="0"/>
      </c:catAx>
      <c:valAx>
        <c:axId val="717538448"/>
        <c:scaling>
          <c:orientation val="minMax"/>
          <c:min val="6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17533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hyperlink" Target="https://spara.swedbank.se/app/fondlista/fonder" TargetMode="External"/><Relationship Id="rId2" Type="http://schemas.openxmlformats.org/officeDocument/2006/relationships/hyperlink" Target="https://www.danicapension.se/Fund/Index/16?productOfferId=2#/overview" TargetMode="External"/><Relationship Id="rId1" Type="http://schemas.openxmlformats.org/officeDocument/2006/relationships/hyperlink" Target="https://www.movestic.se/privat/pension/itp#/" TargetMode="External"/><Relationship Id="rId5" Type="http://schemas.openxmlformats.org/officeDocument/2006/relationships/hyperlink" Target="https://www.spp.se/privat/fondutbud/ordinarie-fondutbud/" TargetMode="External"/><Relationship Id="rId4" Type="http://schemas.openxmlformats.org/officeDocument/2006/relationships/hyperlink" Target="https://www.handelsbanken.se/sv/privat/pension/fondlistor/fondlista-itp-2018"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s://www.handelsbanken.se/sv/privat/pension/fondlistor/fondlista-itp-2018" TargetMode="External"/><Relationship Id="rId1" Type="http://schemas.openxmlformats.org/officeDocument/2006/relationships/hyperlink" Target="https://www.danicapension.se/Fund/Index/16?productOfferId=2#/overvie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375E7-7D77-4CAF-AC70-DC5317EF02C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C5D26FD5-A48E-4813-AB5F-42A00A15C2C3}">
      <dgm:prSet phldrT="[Text]" custT="1"/>
      <dgm:spPr>
        <a:solidFill>
          <a:schemeClr val="bg1"/>
        </a:solidFill>
        <a:ln>
          <a:solidFill>
            <a:srgbClr val="A1A4A3"/>
          </a:solidFill>
        </a:ln>
      </dgm:spPr>
      <dgm:t>
        <a:bodyPr/>
        <a:lstStyle/>
        <a:p>
          <a:r>
            <a:rPr lang="sv-SE" sz="600">
              <a:solidFill>
                <a:schemeClr val="tx1"/>
              </a:solidFill>
              <a:latin typeface="Helvetica" pitchFamily="2" charset="0"/>
            </a:rPr>
            <a:t>65 kr</a:t>
          </a:r>
        </a:p>
      </dgm:t>
    </dgm:pt>
    <dgm:pt modelId="{6BBAD31F-4FB9-4163-B3EB-0A008518CE61}" type="parTrans" cxnId="{89A5D810-33A6-4CE1-88B0-A0C098610DC2}">
      <dgm:prSet/>
      <dgm:spPr/>
      <dgm:t>
        <a:bodyPr/>
        <a:lstStyle/>
        <a:p>
          <a:endParaRPr lang="sv-SE"/>
        </a:p>
      </dgm:t>
    </dgm:pt>
    <dgm:pt modelId="{9F254B21-9D6D-4542-B8A3-499C6716B976}" type="sibTrans" cxnId="{89A5D810-33A6-4CE1-88B0-A0C098610DC2}">
      <dgm:prSet/>
      <dgm:spPr/>
      <dgm:t>
        <a:bodyPr/>
        <a:lstStyle/>
        <a:p>
          <a:endParaRPr lang="sv-SE"/>
        </a:p>
      </dgm:t>
    </dgm:pt>
    <dgm:pt modelId="{D119AF3B-7CDB-43FB-9B90-3D28797546E9}">
      <dgm:prSet phldrT="[Text]" custT="1"/>
      <dgm:spPr>
        <a:solidFill>
          <a:srgbClr val="DE9F1F"/>
        </a:solidFill>
      </dgm:spPr>
      <dgm:t>
        <a:bodyPr/>
        <a:lstStyle/>
        <a:p>
          <a:r>
            <a:rPr lang="sv-SE" sz="600" dirty="0">
              <a:solidFill>
                <a:schemeClr val="tx1"/>
              </a:solidFill>
              <a:latin typeface="Helvetica" pitchFamily="2" charset="0"/>
            </a:rPr>
            <a:t>13,6%</a:t>
          </a:r>
        </a:p>
      </dgm:t>
    </dgm:pt>
    <dgm:pt modelId="{54B124ED-6EEC-41F5-87D6-A24FEC9C55EB}" type="parTrans" cxnId="{8873F85C-5848-436F-934A-ECE38CEB11DE}">
      <dgm:prSet/>
      <dgm:spPr/>
      <dgm:t>
        <a:bodyPr/>
        <a:lstStyle/>
        <a:p>
          <a:endParaRPr lang="sv-SE"/>
        </a:p>
      </dgm:t>
    </dgm:pt>
    <dgm:pt modelId="{83525C1B-9D29-485E-9C5A-912ECBB17875}" type="sibTrans" cxnId="{8873F85C-5848-436F-934A-ECE38CEB11DE}">
      <dgm:prSet/>
      <dgm:spPr/>
      <dgm:t>
        <a:bodyPr/>
        <a:lstStyle/>
        <a:p>
          <a:endParaRPr lang="sv-SE"/>
        </a:p>
      </dgm:t>
    </dgm:pt>
    <dgm:pt modelId="{F1FC1306-C49B-4D11-ABAB-74AAB2DEE475}">
      <dgm:prSet phldrT="[Text]" custT="1"/>
      <dgm:spPr>
        <a:solidFill>
          <a:srgbClr val="DE9F1F"/>
        </a:solidFill>
      </dgm:spPr>
      <dgm:t>
        <a:bodyPr/>
        <a:lstStyle/>
        <a:p>
          <a:r>
            <a:rPr lang="sv-SE" sz="600">
              <a:solidFill>
                <a:schemeClr val="tx1"/>
              </a:solidFill>
              <a:latin typeface="Helvetica" pitchFamily="2" charset="0"/>
            </a:rPr>
            <a:t>Finns ej</a:t>
          </a:r>
        </a:p>
      </dgm:t>
    </dgm:pt>
    <dgm:pt modelId="{6F7AA813-1FD2-42D8-B704-BBF935186A64}" type="parTrans" cxnId="{CAC2D46F-3ECA-4B3B-9A56-2124A3D59DB4}">
      <dgm:prSet/>
      <dgm:spPr/>
      <dgm:t>
        <a:bodyPr/>
        <a:lstStyle/>
        <a:p>
          <a:endParaRPr lang="sv-SE"/>
        </a:p>
      </dgm:t>
    </dgm:pt>
    <dgm:pt modelId="{908D083E-2224-4E20-9973-971B8C076DF5}" type="sibTrans" cxnId="{CAC2D46F-3ECA-4B3B-9A56-2124A3D59DB4}">
      <dgm:prSet/>
      <dgm:spPr/>
      <dgm:t>
        <a:bodyPr/>
        <a:lstStyle/>
        <a:p>
          <a:endParaRPr lang="sv-SE"/>
        </a:p>
      </dgm:t>
    </dgm:pt>
    <dgm:pt modelId="{C375DFDD-C379-41DE-BACE-09D9834D15AE}">
      <dgm:prSet phldrT="[Text]" custT="1"/>
      <dgm:spPr>
        <a:solidFill>
          <a:schemeClr val="bg1"/>
        </a:solidFill>
        <a:ln>
          <a:solidFill>
            <a:srgbClr val="A1A4A3"/>
          </a:solidFill>
        </a:ln>
      </dgm:spPr>
      <dgm:t>
        <a:bodyPr/>
        <a:lstStyle/>
        <a:p>
          <a:r>
            <a:rPr lang="sv-SE" sz="600">
              <a:solidFill>
                <a:schemeClr val="tx1"/>
              </a:solidFill>
              <a:latin typeface="Helvetica" pitchFamily="2" charset="0"/>
            </a:rPr>
            <a:t>0,035 %</a:t>
          </a:r>
        </a:p>
      </dgm:t>
    </dgm:pt>
    <dgm:pt modelId="{1052C8BE-B503-443C-B340-217245571A24}" type="parTrans" cxnId="{6CC264F8-0EE5-41EE-B13A-678853B4F00D}">
      <dgm:prSet/>
      <dgm:spPr/>
      <dgm:t>
        <a:bodyPr/>
        <a:lstStyle/>
        <a:p>
          <a:endParaRPr lang="sv-SE"/>
        </a:p>
      </dgm:t>
    </dgm:pt>
    <dgm:pt modelId="{27C8E4F8-85DC-4533-846A-243D8F85C733}" type="sibTrans" cxnId="{6CC264F8-0EE5-41EE-B13A-678853B4F00D}">
      <dgm:prSet/>
      <dgm:spPr/>
      <dgm:t>
        <a:bodyPr/>
        <a:lstStyle/>
        <a:p>
          <a:endParaRPr lang="sv-SE"/>
        </a:p>
      </dgm:t>
    </dgm:pt>
    <dgm:pt modelId="{D4E6A2B1-452D-4747-A08B-3A796A44D0EA}">
      <dgm:prSet phldrT="[Text]" custT="1"/>
      <dgm:spPr>
        <a:solidFill>
          <a:schemeClr val="bg1"/>
        </a:solidFill>
        <a:ln>
          <a:solidFill>
            <a:srgbClr val="A1A4A3"/>
          </a:solidFill>
        </a:ln>
      </dgm:spPr>
      <dgm:t>
        <a:bodyPr/>
        <a:lstStyle/>
        <a:p>
          <a:r>
            <a:rPr lang="sv-SE" sz="600" dirty="0">
              <a:solidFill>
                <a:schemeClr val="tx1"/>
              </a:solidFill>
              <a:latin typeface="Helvetica" pitchFamily="2" charset="0"/>
            </a:rPr>
            <a:t>7,7%</a:t>
          </a:r>
        </a:p>
      </dgm:t>
    </dgm:pt>
    <dgm:pt modelId="{37C4B3E1-4A9F-427B-9591-8F6A3AA99966}" type="parTrans" cxnId="{F97EB56B-8A51-47A9-ACC5-D0CB017AB42E}">
      <dgm:prSet/>
      <dgm:spPr/>
      <dgm:t>
        <a:bodyPr/>
        <a:lstStyle/>
        <a:p>
          <a:endParaRPr lang="sv-SE"/>
        </a:p>
      </dgm:t>
    </dgm:pt>
    <dgm:pt modelId="{C262903E-E9B5-4204-9427-C2E08BEB2472}" type="sibTrans" cxnId="{F97EB56B-8A51-47A9-ACC5-D0CB017AB42E}">
      <dgm:prSet/>
      <dgm:spPr/>
      <dgm:t>
        <a:bodyPr/>
        <a:lstStyle/>
        <a:p>
          <a:endParaRPr lang="sv-SE"/>
        </a:p>
      </dgm:t>
    </dgm:pt>
    <dgm:pt modelId="{79CA0AA1-2154-471D-ACB7-5071B958AA63}">
      <dgm:prSet phldrT="[Text]" custT="1"/>
      <dgm:spPr>
        <a:solidFill>
          <a:srgbClr val="DE9F1F"/>
        </a:solidFill>
      </dgm:spPr>
      <dgm:t>
        <a:bodyPr/>
        <a:lstStyle/>
        <a:p>
          <a:r>
            <a:rPr lang="sv-SE" sz="600" dirty="0">
              <a:solidFill>
                <a:schemeClr val="tx1"/>
              </a:solidFill>
              <a:latin typeface="Helvetica" pitchFamily="2" charset="0"/>
            </a:rPr>
            <a:t>7,6%</a:t>
          </a:r>
        </a:p>
      </dgm:t>
    </dgm:pt>
    <dgm:pt modelId="{110A1467-8C94-4BEB-8233-BD3294A666A2}" type="parTrans" cxnId="{892FE6CE-8344-4822-8165-F070E3A943BE}">
      <dgm:prSet/>
      <dgm:spPr/>
      <dgm:t>
        <a:bodyPr/>
        <a:lstStyle/>
        <a:p>
          <a:endParaRPr lang="sv-SE"/>
        </a:p>
      </dgm:t>
    </dgm:pt>
    <dgm:pt modelId="{A5A15259-D693-4B01-AFFD-41132F8E0DFF}" type="sibTrans" cxnId="{892FE6CE-8344-4822-8165-F070E3A943BE}">
      <dgm:prSet/>
      <dgm:spPr/>
      <dgm:t>
        <a:bodyPr/>
        <a:lstStyle/>
        <a:p>
          <a:endParaRPr lang="sv-SE"/>
        </a:p>
      </dgm:t>
    </dgm:pt>
    <dgm:pt modelId="{FB98849B-CF2A-4202-8174-F475D0C3C031}">
      <dgm:prSet phldrT="[Text]" custT="1"/>
      <dgm:spPr>
        <a:solidFill>
          <a:srgbClr val="A1A4A3"/>
        </a:solidFill>
      </dgm:spPr>
      <dgm:t>
        <a:bodyPr/>
        <a:lstStyle/>
        <a:p>
          <a:r>
            <a:rPr lang="sv-SE" sz="600" b="0" dirty="0">
              <a:solidFill>
                <a:schemeClr val="tx1"/>
              </a:solidFill>
              <a:latin typeface="Helvetica" pitchFamily="2" charset="0"/>
            </a:rPr>
            <a:t>Historisk tillväxt* – 2021</a:t>
          </a:r>
        </a:p>
      </dgm:t>
    </dgm:pt>
    <dgm:pt modelId="{7F7D4CC8-E752-48FB-82FD-731680C92612}" type="parTrans" cxnId="{429AAA02-6AD3-4CCE-9FBF-7B48B54D4459}">
      <dgm:prSet/>
      <dgm:spPr/>
      <dgm:t>
        <a:bodyPr/>
        <a:lstStyle/>
        <a:p>
          <a:endParaRPr lang="sv-SE"/>
        </a:p>
      </dgm:t>
    </dgm:pt>
    <dgm:pt modelId="{997B9BD7-2516-489A-B15E-5E4FC848CCE9}" type="sibTrans" cxnId="{429AAA02-6AD3-4CCE-9FBF-7B48B54D4459}">
      <dgm:prSet/>
      <dgm:spPr/>
      <dgm:t>
        <a:bodyPr/>
        <a:lstStyle/>
        <a:p>
          <a:endParaRPr lang="sv-SE"/>
        </a:p>
      </dgm:t>
    </dgm:pt>
    <dgm:pt modelId="{622561D6-31BB-4C6C-AC8E-F30DB758DEE8}">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endParaRPr lang="sv-SE" sz="600">
            <a:latin typeface="Helvetica" pitchFamily="2" charset="0"/>
          </a:endParaRPr>
        </a:p>
      </dgm:t>
    </dgm:pt>
    <dgm:pt modelId="{B7E37011-2DB3-4054-9B9A-9EC960E714FF}" type="parTrans" cxnId="{60B67C59-B329-4EDC-B67C-F6213D580142}">
      <dgm:prSet/>
      <dgm:spPr/>
      <dgm:t>
        <a:bodyPr/>
        <a:lstStyle/>
        <a:p>
          <a:endParaRPr lang="sv-SE"/>
        </a:p>
      </dgm:t>
    </dgm:pt>
    <dgm:pt modelId="{A63A65F2-CF33-46D9-8114-ACB89223D4BF}" type="sibTrans" cxnId="{60B67C59-B329-4EDC-B67C-F6213D580142}">
      <dgm:prSet/>
      <dgm:spPr/>
      <dgm:t>
        <a:bodyPr/>
        <a:lstStyle/>
        <a:p>
          <a:endParaRPr lang="sv-SE"/>
        </a:p>
      </dgm:t>
    </dgm:pt>
    <dgm:pt modelId="{D5AD7CFE-9940-470D-9916-B332946C7070}">
      <dgm:prSet phldrT="[Text]" custT="1"/>
      <dgm:spPr>
        <a:solidFill>
          <a:srgbClr val="A1A4A3"/>
        </a:solidFill>
      </dgm:spPr>
      <dgm:t>
        <a:bodyPr/>
        <a:lstStyle/>
        <a:p>
          <a:r>
            <a:rPr lang="sv-SE" sz="600" b="0">
              <a:solidFill>
                <a:schemeClr val="tx1"/>
              </a:solidFill>
              <a:latin typeface="Helvetica" pitchFamily="2" charset="0"/>
            </a:rPr>
            <a:t>Försäkringsavgift (% av kapitalet)</a:t>
          </a:r>
        </a:p>
      </dgm:t>
    </dgm:pt>
    <dgm:pt modelId="{18A755C3-3E70-4FB1-AB3F-BF89DC009E12}" type="parTrans" cxnId="{FBAC9A68-28F8-4D4B-B758-C0B1ED296231}">
      <dgm:prSet/>
      <dgm:spPr/>
      <dgm:t>
        <a:bodyPr/>
        <a:lstStyle/>
        <a:p>
          <a:endParaRPr lang="sv-SE"/>
        </a:p>
      </dgm:t>
    </dgm:pt>
    <dgm:pt modelId="{EBF6D55A-BC1D-4224-BBD9-AB9D37D3BE5E}" type="sibTrans" cxnId="{FBAC9A68-28F8-4D4B-B758-C0B1ED296231}">
      <dgm:prSet/>
      <dgm:spPr/>
      <dgm:t>
        <a:bodyPr/>
        <a:lstStyle/>
        <a:p>
          <a:endParaRPr lang="sv-SE"/>
        </a:p>
      </dgm:t>
    </dgm:pt>
    <dgm:pt modelId="{0B03E1BC-A119-4D81-B5D8-03A6B4D713E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Fast avgift (per år)</a:t>
          </a:r>
        </a:p>
      </dgm:t>
    </dgm:pt>
    <dgm:pt modelId="{FFE30DC9-0700-4D62-8A6A-A36333FEC04A}" type="parTrans" cxnId="{CC5FE69C-87DA-43DC-BD04-FA47C64CB350}">
      <dgm:prSet/>
      <dgm:spPr/>
      <dgm:t>
        <a:bodyPr/>
        <a:lstStyle/>
        <a:p>
          <a:endParaRPr lang="sv-SE"/>
        </a:p>
      </dgm:t>
    </dgm:pt>
    <dgm:pt modelId="{D9FCDA96-582F-4884-8845-34608C9E0528}" type="sibTrans" cxnId="{CC5FE69C-87DA-43DC-BD04-FA47C64CB350}">
      <dgm:prSet/>
      <dgm:spPr/>
      <dgm:t>
        <a:bodyPr/>
        <a:lstStyle/>
        <a:p>
          <a:endParaRPr lang="sv-SE"/>
        </a:p>
      </dgm:t>
    </dgm:pt>
    <dgm:pt modelId="{A61F384C-0166-44EC-BFC6-8BDCBFA5E58D}">
      <dgm:prSet phldrT="[Text]" custT="1"/>
      <dgm:spPr>
        <a:solidFill>
          <a:srgbClr val="A1A4A3"/>
        </a:solidFill>
      </dgm:spPr>
      <dgm:t>
        <a:bodyPr/>
        <a:lstStyle/>
        <a:p>
          <a:r>
            <a:rPr lang="sv-SE" sz="600" b="0">
              <a:solidFill>
                <a:schemeClr val="tx1"/>
              </a:solidFill>
              <a:latin typeface="Helvetica" pitchFamily="2" charset="0"/>
            </a:rPr>
            <a:t>Max avgiftsuttag per år i kronor</a:t>
          </a:r>
        </a:p>
      </dgm:t>
    </dgm:pt>
    <dgm:pt modelId="{24FA54BE-EABB-436C-9DAA-CD9F7C986F70}" type="parTrans" cxnId="{3681E53C-69B5-4CAB-9101-0AC4BE4025AA}">
      <dgm:prSet/>
      <dgm:spPr/>
      <dgm:t>
        <a:bodyPr/>
        <a:lstStyle/>
        <a:p>
          <a:endParaRPr lang="sv-SE"/>
        </a:p>
      </dgm:t>
    </dgm:pt>
    <dgm:pt modelId="{12F55B08-0DFF-46BE-B62D-20115F114732}" type="sibTrans" cxnId="{3681E53C-69B5-4CAB-9101-0AC4BE4025AA}">
      <dgm:prSet/>
      <dgm:spPr/>
      <dgm:t>
        <a:bodyPr/>
        <a:lstStyle/>
        <a:p>
          <a:endParaRPr lang="sv-SE"/>
        </a:p>
      </dgm:t>
    </dgm:pt>
    <dgm:pt modelId="{BBC097D2-25B2-4BF4-BC55-BA9805B6D5B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Kapitalförvaltningsavgift</a:t>
          </a:r>
        </a:p>
      </dgm:t>
    </dgm:pt>
    <dgm:pt modelId="{9C17818F-42FB-4BEC-8F81-69DF72C793F3}" type="parTrans" cxnId="{B54AC287-ADD6-4708-88ED-8A925E7751F1}">
      <dgm:prSet/>
      <dgm:spPr/>
      <dgm:t>
        <a:bodyPr/>
        <a:lstStyle/>
        <a:p>
          <a:endParaRPr lang="sv-SE"/>
        </a:p>
      </dgm:t>
    </dgm:pt>
    <dgm:pt modelId="{B09424A1-8971-4926-80D9-0FEF13285A34}" type="sibTrans" cxnId="{B54AC287-ADD6-4708-88ED-8A925E7751F1}">
      <dgm:prSet/>
      <dgm:spPr/>
      <dgm:t>
        <a:bodyPr/>
        <a:lstStyle/>
        <a:p>
          <a:endParaRPr lang="sv-SE"/>
        </a:p>
      </dgm:t>
    </dgm:pt>
    <dgm:pt modelId="{96F2EECA-4545-4CCD-A4FC-20834E487D0B}">
      <dgm:prSet phldrT="[Text]" custT="1"/>
      <dgm:spPr>
        <a:solidFill>
          <a:srgbClr val="DE9F1F"/>
        </a:solidFill>
      </dgm:spPr>
      <dgm:t>
        <a:bodyPr/>
        <a:lstStyle/>
        <a:p>
          <a:r>
            <a:rPr lang="sv-SE" sz="600">
              <a:solidFill>
                <a:schemeClr val="tx1"/>
              </a:solidFill>
              <a:latin typeface="Helvetica" pitchFamily="2" charset="0"/>
            </a:rPr>
            <a:t>0,16%</a:t>
          </a:r>
        </a:p>
      </dgm:t>
    </dgm:pt>
    <dgm:pt modelId="{E24D5D80-ACD7-4125-AF55-81E3C1423FA9}" type="sibTrans" cxnId="{EB9FDB30-595F-4065-9EC9-FCCA04A03D6E}">
      <dgm:prSet/>
      <dgm:spPr/>
      <dgm:t>
        <a:bodyPr/>
        <a:lstStyle/>
        <a:p>
          <a:endParaRPr lang="sv-SE"/>
        </a:p>
      </dgm:t>
    </dgm:pt>
    <dgm:pt modelId="{0FA2F555-144F-4B29-A0A4-4D4ECC546CE7}" type="parTrans" cxnId="{EB9FDB30-595F-4065-9EC9-FCCA04A03D6E}">
      <dgm:prSet/>
      <dgm:spPr/>
      <dgm:t>
        <a:bodyPr/>
        <a:lstStyle/>
        <a:p>
          <a:endParaRPr lang="sv-SE"/>
        </a:p>
      </dgm:t>
    </dgm:pt>
    <dgm:pt modelId="{F4F21D4A-79A4-47A4-B37C-1D68BF8B9A56}">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a:latin typeface="Helvetica" pitchFamily="2" charset="0"/>
            </a:rPr>
            <a:t>Skandia</a:t>
          </a:r>
        </a:p>
        <a:p>
          <a:r>
            <a:rPr lang="sv-SE" sz="900" b="1" dirty="0">
              <a:latin typeface="Helvetica" pitchFamily="2" charset="0"/>
            </a:rPr>
            <a:t>Ej valbara efter 1/10 2023</a:t>
          </a:r>
        </a:p>
      </dgm:t>
    </dgm:pt>
    <dgm:pt modelId="{BCAFE85F-FC13-4496-B85D-5407B1EEE17E}" type="sibTrans" cxnId="{915120EC-6C32-4B4C-B9D1-7DFEF5320143}">
      <dgm:prSet/>
      <dgm:spPr/>
      <dgm:t>
        <a:bodyPr/>
        <a:lstStyle/>
        <a:p>
          <a:endParaRPr lang="sv-SE"/>
        </a:p>
      </dgm:t>
    </dgm:pt>
    <dgm:pt modelId="{B1DCAE82-F33A-4E53-84CE-F993DD79024D}" type="parTrans" cxnId="{915120EC-6C32-4B4C-B9D1-7DFEF5320143}">
      <dgm:prSet/>
      <dgm:spPr/>
      <dgm:t>
        <a:bodyPr/>
        <a:lstStyle/>
        <a:p>
          <a:endParaRPr lang="sv-SE"/>
        </a:p>
      </dgm:t>
    </dgm:pt>
    <dgm:pt modelId="{D105D08E-6178-4668-8095-0F65DC95731E}">
      <dgm:prSet phldrT="[Text]" custT="1"/>
      <dgm:spPr>
        <a:solidFill>
          <a:schemeClr val="bg1"/>
        </a:solidFill>
        <a:ln>
          <a:solidFill>
            <a:srgbClr val="A1A4A3"/>
          </a:solidFill>
        </a:ln>
      </dgm:spPr>
      <dgm:t>
        <a:bodyPr/>
        <a:lstStyle/>
        <a:p>
          <a:r>
            <a:rPr lang="sv-SE" sz="600" b="0">
              <a:solidFill>
                <a:schemeClr val="tx1"/>
              </a:solidFill>
              <a:latin typeface="Helvetica" pitchFamily="2" charset="0"/>
            </a:rPr>
            <a:t> - 3 år snitt per år</a:t>
          </a:r>
        </a:p>
      </dgm:t>
    </dgm:pt>
    <dgm:pt modelId="{4018D777-6137-4CDC-9294-85FEFF725F51}" type="parTrans" cxnId="{FA7A3848-1F0B-4D29-A86A-2DB1FD56FB89}">
      <dgm:prSet/>
      <dgm:spPr/>
      <dgm:t>
        <a:bodyPr/>
        <a:lstStyle/>
        <a:p>
          <a:endParaRPr lang="sv-SE"/>
        </a:p>
      </dgm:t>
    </dgm:pt>
    <dgm:pt modelId="{00DB388D-75C3-46F5-84CD-33C04974E0DE}" type="sibTrans" cxnId="{FA7A3848-1F0B-4D29-A86A-2DB1FD56FB89}">
      <dgm:prSet/>
      <dgm:spPr/>
      <dgm:t>
        <a:bodyPr/>
        <a:lstStyle/>
        <a:p>
          <a:endParaRPr lang="sv-SE"/>
        </a:p>
      </dgm:t>
    </dgm:pt>
    <dgm:pt modelId="{C5BE7085-090C-4CB4-B65B-B05F974B4D81}">
      <dgm:prSet phldrT="[Text]" custT="1"/>
      <dgm:spPr>
        <a:solidFill>
          <a:srgbClr val="A1A4A3"/>
        </a:solidFill>
      </dgm:spPr>
      <dgm:t>
        <a:bodyPr/>
        <a:lstStyle/>
        <a:p>
          <a:r>
            <a:rPr lang="sv-SE" sz="600" b="0">
              <a:solidFill>
                <a:schemeClr val="tx1"/>
              </a:solidFill>
              <a:latin typeface="Helvetica" pitchFamily="2" charset="0"/>
            </a:rPr>
            <a:t> - 5 år snitt per år</a:t>
          </a:r>
        </a:p>
      </dgm:t>
    </dgm:pt>
    <dgm:pt modelId="{A92F984C-9C85-4D24-9772-78D53C3D6F8F}" type="parTrans" cxnId="{BF99FFC6-EE2B-49D4-82C2-3DEDFEF4AC4A}">
      <dgm:prSet/>
      <dgm:spPr/>
      <dgm:t>
        <a:bodyPr/>
        <a:lstStyle/>
        <a:p>
          <a:endParaRPr lang="sv-SE"/>
        </a:p>
      </dgm:t>
    </dgm:pt>
    <dgm:pt modelId="{6F883001-40ED-4735-9100-BE6E881ED5F7}" type="sibTrans" cxnId="{BF99FFC6-EE2B-49D4-82C2-3DEDFEF4AC4A}">
      <dgm:prSet/>
      <dgm:spPr/>
      <dgm:t>
        <a:bodyPr/>
        <a:lstStyle/>
        <a:p>
          <a:endParaRPr lang="sv-SE"/>
        </a:p>
      </dgm:t>
    </dgm:pt>
    <dgm:pt modelId="{584CA7A9-6A99-448E-8FA1-4650C40E2C3C}">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a:latin typeface="Helvetica" pitchFamily="2" charset="0"/>
            </a:rPr>
            <a:t>Alecta</a:t>
          </a:r>
          <a:endParaRPr lang="sv-SE" sz="1200">
            <a:solidFill>
              <a:schemeClr val="tx1"/>
            </a:solidFill>
            <a:latin typeface="Helvetica" pitchFamily="2" charset="0"/>
          </a:endParaRPr>
        </a:p>
      </dgm:t>
    </dgm:pt>
    <dgm:pt modelId="{94167A59-E754-4AAC-86F8-25F74FEA2E9A}" type="parTrans" cxnId="{2B2F033C-3A37-4E12-B4A5-711DD2EDE9D7}">
      <dgm:prSet/>
      <dgm:spPr/>
      <dgm:t>
        <a:bodyPr/>
        <a:lstStyle/>
        <a:p>
          <a:endParaRPr lang="sv-SE"/>
        </a:p>
      </dgm:t>
    </dgm:pt>
    <dgm:pt modelId="{C192F610-3737-47A2-ADEB-CE8B94350A0D}" type="sibTrans" cxnId="{2B2F033C-3A37-4E12-B4A5-711DD2EDE9D7}">
      <dgm:prSet/>
      <dgm:spPr/>
      <dgm:t>
        <a:bodyPr/>
        <a:lstStyle/>
        <a:p>
          <a:endParaRPr lang="sv-SE"/>
        </a:p>
      </dgm:t>
    </dgm:pt>
    <dgm:pt modelId="{16494AB1-5121-4910-BFBC-2B6B39553296}">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a:latin typeface="Helvetica" pitchFamily="2" charset="0"/>
            </a:rPr>
            <a:t>0,09%</a:t>
          </a:r>
        </a:p>
      </dgm:t>
    </dgm:pt>
    <dgm:pt modelId="{BDAD5B85-5590-43AD-AE09-BA6211B00E0C}" type="parTrans" cxnId="{9AE02BF1-8FCD-473A-8B0D-72DDAA12823A}">
      <dgm:prSet/>
      <dgm:spPr/>
      <dgm:t>
        <a:bodyPr/>
        <a:lstStyle/>
        <a:p>
          <a:endParaRPr lang="sv-SE"/>
        </a:p>
      </dgm:t>
    </dgm:pt>
    <dgm:pt modelId="{FDECBD4C-38B3-4B88-ABF8-C7380646AFD5}" type="sibTrans" cxnId="{9AE02BF1-8FCD-473A-8B0D-72DDAA12823A}">
      <dgm:prSet/>
      <dgm:spPr/>
      <dgm:t>
        <a:bodyPr/>
        <a:lstStyle/>
        <a:p>
          <a:endParaRPr lang="sv-SE"/>
        </a:p>
      </dgm:t>
    </dgm:pt>
    <dgm:pt modelId="{2CA50B59-D744-4104-BF55-15D52ADC78F2}">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a:latin typeface="Helvetica" pitchFamily="2" charset="0"/>
            </a:rPr>
            <a:t>0 kr</a:t>
          </a:r>
        </a:p>
      </dgm:t>
    </dgm:pt>
    <dgm:pt modelId="{6AFF0CD2-BFCF-4A88-A0A7-9038E9A4DC7E}" type="parTrans" cxnId="{47DE4B27-F954-4A61-BF46-A4AD092C618F}">
      <dgm:prSet/>
      <dgm:spPr/>
      <dgm:t>
        <a:bodyPr/>
        <a:lstStyle/>
        <a:p>
          <a:endParaRPr lang="sv-SE"/>
        </a:p>
      </dgm:t>
    </dgm:pt>
    <dgm:pt modelId="{9DBC7749-98AB-4797-BA49-4D26AF3E5D85}" type="sibTrans" cxnId="{47DE4B27-F954-4A61-BF46-A4AD092C618F}">
      <dgm:prSet/>
      <dgm:spPr/>
      <dgm:t>
        <a:bodyPr/>
        <a:lstStyle/>
        <a:p>
          <a:endParaRPr lang="sv-SE"/>
        </a:p>
      </dgm:t>
    </dgm:pt>
    <dgm:pt modelId="{AC737691-5D34-4DAD-83A1-01D0C41B62C5}">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a:latin typeface="Helvetica" pitchFamily="2" charset="0"/>
            </a:rPr>
            <a:t>600 kr</a:t>
          </a:r>
        </a:p>
      </dgm:t>
    </dgm:pt>
    <dgm:pt modelId="{64B1FD57-72EE-44A1-8E7B-FEBD9C3B82FB}" type="parTrans" cxnId="{808064B1-3489-4660-9433-0D9B28139D41}">
      <dgm:prSet/>
      <dgm:spPr/>
      <dgm:t>
        <a:bodyPr/>
        <a:lstStyle/>
        <a:p>
          <a:endParaRPr lang="sv-SE"/>
        </a:p>
      </dgm:t>
    </dgm:pt>
    <dgm:pt modelId="{6E12777F-EA24-4C72-94E8-ADDDFD6CE5A9}" type="sibTrans" cxnId="{808064B1-3489-4660-9433-0D9B28139D41}">
      <dgm:prSet/>
      <dgm:spPr/>
      <dgm:t>
        <a:bodyPr/>
        <a:lstStyle/>
        <a:p>
          <a:endParaRPr lang="sv-SE"/>
        </a:p>
      </dgm:t>
    </dgm:pt>
    <dgm:pt modelId="{18708E8B-C275-4798-8D44-88973AA861EA}">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a:latin typeface="Helvetica" pitchFamily="2" charset="0"/>
            </a:rPr>
            <a:t>0,03%</a:t>
          </a:r>
        </a:p>
      </dgm:t>
    </dgm:pt>
    <dgm:pt modelId="{ED678173-6AD8-4008-8759-8B3017846C5E}" type="parTrans" cxnId="{73C527E0-8AE1-4517-98CE-9EEF13199F8B}">
      <dgm:prSet/>
      <dgm:spPr/>
      <dgm:t>
        <a:bodyPr/>
        <a:lstStyle/>
        <a:p>
          <a:endParaRPr lang="sv-SE"/>
        </a:p>
      </dgm:t>
    </dgm:pt>
    <dgm:pt modelId="{D56587DA-C27C-46F1-A6A8-4A14326BDABB}" type="sibTrans" cxnId="{73C527E0-8AE1-4517-98CE-9EEF13199F8B}">
      <dgm:prSet/>
      <dgm:spPr/>
      <dgm:t>
        <a:bodyPr/>
        <a:lstStyle/>
        <a:p>
          <a:endParaRPr lang="sv-SE"/>
        </a:p>
      </dgm:t>
    </dgm:pt>
    <dgm:pt modelId="{5DB9637F-3DFE-4866-AD2C-B85D6FF5D5B4}">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dirty="0">
              <a:latin typeface="Helvetica" pitchFamily="2" charset="0"/>
            </a:rPr>
            <a:t>23,8%</a:t>
          </a:r>
        </a:p>
      </dgm:t>
    </dgm:pt>
    <dgm:pt modelId="{3147EC7B-6300-495F-89D0-445AE572CDA9}" type="parTrans" cxnId="{45FCB629-3489-4557-B589-77F57519654C}">
      <dgm:prSet/>
      <dgm:spPr/>
      <dgm:t>
        <a:bodyPr/>
        <a:lstStyle/>
        <a:p>
          <a:endParaRPr lang="sv-SE"/>
        </a:p>
      </dgm:t>
    </dgm:pt>
    <dgm:pt modelId="{9A8A5B26-F9FE-42EB-91D1-5FCF8DF90D24}" type="sibTrans" cxnId="{45FCB629-3489-4557-B589-77F57519654C}">
      <dgm:prSet/>
      <dgm:spPr/>
      <dgm:t>
        <a:bodyPr/>
        <a:lstStyle/>
        <a:p>
          <a:endParaRPr lang="sv-SE"/>
        </a:p>
      </dgm:t>
    </dgm:pt>
    <dgm:pt modelId="{FE923AD1-99CF-4D1E-A19A-0EC4DB00DED7}">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dirty="0">
              <a:latin typeface="Helvetica" pitchFamily="2" charset="0"/>
            </a:rPr>
            <a:t>16,6%</a:t>
          </a:r>
        </a:p>
      </dgm:t>
    </dgm:pt>
    <dgm:pt modelId="{AF118A79-1E87-466F-A5B5-EA9B6D261C38}" type="parTrans" cxnId="{0705C0FB-EB90-4580-936B-BBA3EA59CF26}">
      <dgm:prSet/>
      <dgm:spPr/>
      <dgm:t>
        <a:bodyPr/>
        <a:lstStyle/>
        <a:p>
          <a:endParaRPr lang="sv-SE"/>
        </a:p>
      </dgm:t>
    </dgm:pt>
    <dgm:pt modelId="{0DF72B1A-3855-45F0-9D34-6D38279EE512}" type="sibTrans" cxnId="{0705C0FB-EB90-4580-936B-BBA3EA59CF26}">
      <dgm:prSet/>
      <dgm:spPr/>
      <dgm:t>
        <a:bodyPr/>
        <a:lstStyle/>
        <a:p>
          <a:endParaRPr lang="sv-SE"/>
        </a:p>
      </dgm:t>
    </dgm:pt>
    <dgm:pt modelId="{2E316A57-093C-4CCC-8728-C7DDFD13468A}">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dirty="0">
              <a:latin typeface="Helvetica" pitchFamily="2" charset="0"/>
            </a:rPr>
            <a:t>10,8%</a:t>
          </a:r>
        </a:p>
      </dgm:t>
    </dgm:pt>
    <dgm:pt modelId="{1FA26392-6B92-42C0-8937-F64559CAF6C4}" type="parTrans" cxnId="{F511370D-0E65-4925-A29B-A095EDC17895}">
      <dgm:prSet/>
      <dgm:spPr/>
      <dgm:t>
        <a:bodyPr/>
        <a:lstStyle/>
        <a:p>
          <a:endParaRPr lang="sv-SE"/>
        </a:p>
      </dgm:t>
    </dgm:pt>
    <dgm:pt modelId="{654EC868-DC65-409D-8B33-B7C7070FFB4B}" type="sibTrans" cxnId="{F511370D-0E65-4925-A29B-A095EDC17895}">
      <dgm:prSet/>
      <dgm:spPr/>
      <dgm:t>
        <a:bodyPr/>
        <a:lstStyle/>
        <a:p>
          <a:endParaRPr lang="sv-SE"/>
        </a:p>
      </dgm:t>
    </dgm:pt>
    <dgm:pt modelId="{6317019A-7C6C-4731-B11B-374540E69267}">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a:latin typeface="Helvetica" pitchFamily="2" charset="0"/>
            </a:rPr>
            <a:t>AMF</a:t>
          </a:r>
          <a:endParaRPr lang="sv-SE" sz="1200">
            <a:latin typeface="Helvetica" pitchFamily="2" charset="0"/>
          </a:endParaRPr>
        </a:p>
      </dgm:t>
    </dgm:pt>
    <dgm:pt modelId="{18002DB1-44D0-492E-957A-E545C072859B}" type="parTrans" cxnId="{8A40B780-9B9C-47C7-A92E-A721E2F602C0}">
      <dgm:prSet/>
      <dgm:spPr/>
      <dgm:t>
        <a:bodyPr/>
        <a:lstStyle/>
        <a:p>
          <a:endParaRPr lang="sv-SE"/>
        </a:p>
      </dgm:t>
    </dgm:pt>
    <dgm:pt modelId="{757EC68B-159E-4CE0-9566-DE856FE8CFDF}" type="sibTrans" cxnId="{8A40B780-9B9C-47C7-A92E-A721E2F602C0}">
      <dgm:prSet/>
      <dgm:spPr/>
      <dgm:t>
        <a:bodyPr/>
        <a:lstStyle/>
        <a:p>
          <a:endParaRPr lang="sv-SE"/>
        </a:p>
      </dgm:t>
    </dgm:pt>
    <dgm:pt modelId="{EB048A74-090F-4D6B-AAE6-9215F4859FA8}">
      <dgm:prSet custT="1"/>
      <dgm:spPr>
        <a:solidFill>
          <a:srgbClr val="DE9F1F"/>
        </a:solidFill>
      </dgm:spPr>
      <dgm:t>
        <a:bodyPr/>
        <a:lstStyle/>
        <a:p>
          <a:r>
            <a:rPr lang="sv-SE" sz="600">
              <a:solidFill>
                <a:schemeClr val="tx1"/>
              </a:solidFill>
              <a:latin typeface="Helvetica" pitchFamily="2" charset="0"/>
            </a:rPr>
            <a:t>0,17%</a:t>
          </a:r>
        </a:p>
      </dgm:t>
    </dgm:pt>
    <dgm:pt modelId="{23BA3383-A03A-4754-B02E-B0B8740F4DFF}" type="parTrans" cxnId="{0453C279-A788-429E-B588-39CC2B004DA0}">
      <dgm:prSet/>
      <dgm:spPr/>
      <dgm:t>
        <a:bodyPr/>
        <a:lstStyle/>
        <a:p>
          <a:endParaRPr lang="sv-SE"/>
        </a:p>
      </dgm:t>
    </dgm:pt>
    <dgm:pt modelId="{048F0531-C291-4B31-9DDC-60AFDA4B9932}" type="sibTrans" cxnId="{0453C279-A788-429E-B588-39CC2B004DA0}">
      <dgm:prSet/>
      <dgm:spPr/>
      <dgm:t>
        <a:bodyPr/>
        <a:lstStyle/>
        <a:p>
          <a:endParaRPr lang="sv-SE"/>
        </a:p>
      </dgm:t>
    </dgm:pt>
    <dgm:pt modelId="{EBDB81F5-ABD2-4265-8498-C779F760CE4A}">
      <dgm:prSet custT="1"/>
      <dgm:spPr>
        <a:solidFill>
          <a:schemeClr val="bg1"/>
        </a:solidFill>
        <a:ln>
          <a:solidFill>
            <a:srgbClr val="A1A4A3"/>
          </a:solidFill>
        </a:ln>
      </dgm:spPr>
      <dgm:t>
        <a:bodyPr/>
        <a:lstStyle/>
        <a:p>
          <a:r>
            <a:rPr lang="sv-SE" sz="600">
              <a:solidFill>
                <a:schemeClr val="tx1"/>
              </a:solidFill>
              <a:latin typeface="Helvetica" pitchFamily="2" charset="0"/>
            </a:rPr>
            <a:t>50 kr</a:t>
          </a:r>
        </a:p>
      </dgm:t>
    </dgm:pt>
    <dgm:pt modelId="{2512C92F-2FF6-4949-950C-EDA0CFA9E5DA}" type="parTrans" cxnId="{8A8F7435-EF5D-4F8F-B8CE-0B68A94191DE}">
      <dgm:prSet/>
      <dgm:spPr/>
      <dgm:t>
        <a:bodyPr/>
        <a:lstStyle/>
        <a:p>
          <a:endParaRPr lang="sv-SE"/>
        </a:p>
      </dgm:t>
    </dgm:pt>
    <dgm:pt modelId="{A05CFC57-63CB-41F0-9620-6A95F13716D1}" type="sibTrans" cxnId="{8A8F7435-EF5D-4F8F-B8CE-0B68A94191DE}">
      <dgm:prSet/>
      <dgm:spPr/>
      <dgm:t>
        <a:bodyPr/>
        <a:lstStyle/>
        <a:p>
          <a:endParaRPr lang="sv-SE"/>
        </a:p>
      </dgm:t>
    </dgm:pt>
    <dgm:pt modelId="{C651A13D-1081-4645-9181-E71701BFDDD1}">
      <dgm:prSet custT="1"/>
      <dgm:spPr>
        <a:solidFill>
          <a:srgbClr val="DE9F1F"/>
        </a:solidFill>
      </dgm:spPr>
      <dgm:t>
        <a:bodyPr/>
        <a:lstStyle/>
        <a:p>
          <a:r>
            <a:rPr lang="sv-SE" sz="600">
              <a:solidFill>
                <a:schemeClr val="tx1"/>
              </a:solidFill>
              <a:latin typeface="Helvetica" pitchFamily="2" charset="0"/>
            </a:rPr>
            <a:t>600 kr</a:t>
          </a:r>
        </a:p>
      </dgm:t>
    </dgm:pt>
    <dgm:pt modelId="{DF4473B3-A40B-4F02-B3AE-704505BC9FC5}" type="parTrans" cxnId="{2FEABD6F-7732-4392-80AC-2DABC6BB044F}">
      <dgm:prSet/>
      <dgm:spPr/>
      <dgm:t>
        <a:bodyPr/>
        <a:lstStyle/>
        <a:p>
          <a:endParaRPr lang="sv-SE"/>
        </a:p>
      </dgm:t>
    </dgm:pt>
    <dgm:pt modelId="{CFBE5A0D-F990-45D0-A40E-A8684A7F7036}" type="sibTrans" cxnId="{2FEABD6F-7732-4392-80AC-2DABC6BB044F}">
      <dgm:prSet/>
      <dgm:spPr/>
      <dgm:t>
        <a:bodyPr/>
        <a:lstStyle/>
        <a:p>
          <a:endParaRPr lang="sv-SE"/>
        </a:p>
      </dgm:t>
    </dgm:pt>
    <dgm:pt modelId="{17395F26-E1DF-47B8-A505-C7A3052F37C8}">
      <dgm:prSet custT="1"/>
      <dgm:spPr>
        <a:solidFill>
          <a:schemeClr val="bg1"/>
        </a:solidFill>
        <a:ln>
          <a:solidFill>
            <a:srgbClr val="A1A4A3"/>
          </a:solidFill>
        </a:ln>
      </dgm:spPr>
      <dgm:t>
        <a:bodyPr/>
        <a:lstStyle/>
        <a:p>
          <a:r>
            <a:rPr lang="sv-SE" sz="600">
              <a:solidFill>
                <a:schemeClr val="tx1"/>
              </a:solidFill>
              <a:latin typeface="Helvetica" pitchFamily="2" charset="0"/>
            </a:rPr>
            <a:t>0,03%</a:t>
          </a:r>
        </a:p>
      </dgm:t>
    </dgm:pt>
    <dgm:pt modelId="{D655AD73-AA5B-4725-979E-261E8EA56146}" type="parTrans" cxnId="{114DF3BE-B1A8-44F0-A71C-37A645D8E1C2}">
      <dgm:prSet/>
      <dgm:spPr/>
      <dgm:t>
        <a:bodyPr/>
        <a:lstStyle/>
        <a:p>
          <a:endParaRPr lang="sv-SE"/>
        </a:p>
      </dgm:t>
    </dgm:pt>
    <dgm:pt modelId="{D5F03B42-859B-4072-A686-3F6DA49FE706}" type="sibTrans" cxnId="{114DF3BE-B1A8-44F0-A71C-37A645D8E1C2}">
      <dgm:prSet/>
      <dgm:spPr/>
      <dgm:t>
        <a:bodyPr/>
        <a:lstStyle/>
        <a:p>
          <a:endParaRPr lang="sv-SE"/>
        </a:p>
      </dgm:t>
    </dgm:pt>
    <dgm:pt modelId="{A2FE0E88-AC43-40FC-BDF0-15258EC9B34B}">
      <dgm:prSet custT="1"/>
      <dgm:spPr>
        <a:solidFill>
          <a:srgbClr val="DE9F1F"/>
        </a:solidFill>
      </dgm:spPr>
      <dgm:t>
        <a:bodyPr/>
        <a:lstStyle/>
        <a:p>
          <a:r>
            <a:rPr lang="sv-SE" sz="600" dirty="0">
              <a:solidFill>
                <a:schemeClr val="tx1"/>
              </a:solidFill>
              <a:latin typeface="Helvetica" pitchFamily="2" charset="0"/>
            </a:rPr>
            <a:t>20,6%</a:t>
          </a:r>
        </a:p>
      </dgm:t>
    </dgm:pt>
    <dgm:pt modelId="{A42FD5B5-5BFA-44B8-B93F-8F3A70C7D9A8}" type="parTrans" cxnId="{EB1B6839-083B-4AE5-B5EF-023AC9FF7987}">
      <dgm:prSet/>
      <dgm:spPr/>
      <dgm:t>
        <a:bodyPr/>
        <a:lstStyle/>
        <a:p>
          <a:endParaRPr lang="sv-SE"/>
        </a:p>
      </dgm:t>
    </dgm:pt>
    <dgm:pt modelId="{DB255E42-707D-4582-88FE-985721F3FB83}" type="sibTrans" cxnId="{EB1B6839-083B-4AE5-B5EF-023AC9FF7987}">
      <dgm:prSet/>
      <dgm:spPr/>
      <dgm:t>
        <a:bodyPr/>
        <a:lstStyle/>
        <a:p>
          <a:endParaRPr lang="sv-SE"/>
        </a:p>
      </dgm:t>
    </dgm:pt>
    <dgm:pt modelId="{F39D5011-57D5-48FA-9F60-3E8B928509BD}">
      <dgm:prSet custT="1"/>
      <dgm:spPr>
        <a:solidFill>
          <a:schemeClr val="bg1"/>
        </a:solidFill>
        <a:ln>
          <a:solidFill>
            <a:srgbClr val="A1A4A3"/>
          </a:solidFill>
        </a:ln>
      </dgm:spPr>
      <dgm:t>
        <a:bodyPr/>
        <a:lstStyle/>
        <a:p>
          <a:r>
            <a:rPr lang="sv-SE" sz="600" dirty="0">
              <a:solidFill>
                <a:schemeClr val="tx1"/>
              </a:solidFill>
              <a:latin typeface="Helvetica" pitchFamily="2" charset="0"/>
            </a:rPr>
            <a:t>15,6 %</a:t>
          </a:r>
        </a:p>
      </dgm:t>
    </dgm:pt>
    <dgm:pt modelId="{EA963C72-C8E2-4854-AB07-E2ACD080CC43}" type="parTrans" cxnId="{37EDB126-902A-40DD-B59E-2EFF71D72508}">
      <dgm:prSet/>
      <dgm:spPr/>
      <dgm:t>
        <a:bodyPr/>
        <a:lstStyle/>
        <a:p>
          <a:endParaRPr lang="sv-SE"/>
        </a:p>
      </dgm:t>
    </dgm:pt>
    <dgm:pt modelId="{EA00A239-9F93-4788-9B31-0FD7F7DB3FAA}" type="sibTrans" cxnId="{37EDB126-902A-40DD-B59E-2EFF71D72508}">
      <dgm:prSet/>
      <dgm:spPr/>
      <dgm:t>
        <a:bodyPr/>
        <a:lstStyle/>
        <a:p>
          <a:endParaRPr lang="sv-SE"/>
        </a:p>
      </dgm:t>
    </dgm:pt>
    <dgm:pt modelId="{33853825-18C6-4E27-BBA4-6DEC24E83860}">
      <dgm:prSet custT="1"/>
      <dgm:spPr>
        <a:solidFill>
          <a:srgbClr val="DE9F1F"/>
        </a:solidFill>
      </dgm:spPr>
      <dgm:t>
        <a:bodyPr/>
        <a:lstStyle/>
        <a:p>
          <a:r>
            <a:rPr lang="sv-SE" sz="600" dirty="0">
              <a:solidFill>
                <a:schemeClr val="tx1"/>
              </a:solidFill>
              <a:latin typeface="Helvetica" pitchFamily="2" charset="0"/>
            </a:rPr>
            <a:t>11,1%</a:t>
          </a:r>
        </a:p>
      </dgm:t>
    </dgm:pt>
    <dgm:pt modelId="{B600FC3A-76EF-4FD1-941D-81C030267B7A}" type="parTrans" cxnId="{A578B852-1302-4A8C-AAB7-3134D5A08EEF}">
      <dgm:prSet/>
      <dgm:spPr/>
      <dgm:t>
        <a:bodyPr/>
        <a:lstStyle/>
        <a:p>
          <a:endParaRPr lang="sv-SE"/>
        </a:p>
      </dgm:t>
    </dgm:pt>
    <dgm:pt modelId="{73848708-F7B6-47B8-8417-3A41ED734A3F}" type="sibTrans" cxnId="{A578B852-1302-4A8C-AAB7-3134D5A08EEF}">
      <dgm:prSet/>
      <dgm:spPr/>
      <dgm:t>
        <a:bodyPr/>
        <a:lstStyle/>
        <a:p>
          <a:endParaRPr lang="sv-SE"/>
        </a:p>
      </dgm:t>
    </dgm:pt>
    <dgm:pt modelId="{FB148C0A-693A-4F90-A22C-3004C3F339BE}">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a:latin typeface="Helvetica" pitchFamily="2" charset="0"/>
            </a:rPr>
            <a:t>Folksam</a:t>
          </a:r>
          <a:endParaRPr lang="sv-SE" sz="1200">
            <a:latin typeface="Helvetica" pitchFamily="2" charset="0"/>
          </a:endParaRPr>
        </a:p>
      </dgm:t>
    </dgm:pt>
    <dgm:pt modelId="{80ED5FDE-F105-4802-9246-7E34041E6E3A}" type="parTrans" cxnId="{D1ECCD97-9C3F-42F3-8C3D-18C73308765F}">
      <dgm:prSet/>
      <dgm:spPr/>
      <dgm:t>
        <a:bodyPr/>
        <a:lstStyle/>
        <a:p>
          <a:endParaRPr lang="sv-SE"/>
        </a:p>
      </dgm:t>
    </dgm:pt>
    <dgm:pt modelId="{4379230F-F8C6-4636-B43D-7BCFDCFB8BD9}" type="sibTrans" cxnId="{D1ECCD97-9C3F-42F3-8C3D-18C73308765F}">
      <dgm:prSet/>
      <dgm:spPr/>
      <dgm:t>
        <a:bodyPr/>
        <a:lstStyle/>
        <a:p>
          <a:endParaRPr lang="sv-SE"/>
        </a:p>
      </dgm:t>
    </dgm:pt>
    <dgm:pt modelId="{1DCC045D-811A-4230-BF07-C5B0CEDEF98E}">
      <dgm:prSet phldrT="[Text]" custT="1"/>
      <dgm:spPr>
        <a:solidFill>
          <a:srgbClr val="A1A4A3"/>
        </a:solidFill>
      </dgm:spPr>
      <dgm:t>
        <a:bodyPr/>
        <a:lstStyle/>
        <a:p>
          <a:r>
            <a:rPr lang="sv-SE" sz="600" dirty="0">
              <a:solidFill>
                <a:schemeClr val="tx1"/>
              </a:solidFill>
              <a:latin typeface="Helvetica" pitchFamily="2" charset="0"/>
            </a:rPr>
            <a:t>0,14%</a:t>
          </a:r>
        </a:p>
      </dgm:t>
    </dgm:pt>
    <dgm:pt modelId="{1A0915C5-A139-4749-907B-B955D1B53ADE}" type="parTrans" cxnId="{50BD0E1B-04ED-47DE-9183-FBB7A3FAFCCC}">
      <dgm:prSet/>
      <dgm:spPr/>
      <dgm:t>
        <a:bodyPr/>
        <a:lstStyle/>
        <a:p>
          <a:endParaRPr lang="sv-SE"/>
        </a:p>
      </dgm:t>
    </dgm:pt>
    <dgm:pt modelId="{37DFD501-9098-4EF0-8F99-6E9F1801D046}" type="sibTrans" cxnId="{50BD0E1B-04ED-47DE-9183-FBB7A3FAFCCC}">
      <dgm:prSet/>
      <dgm:spPr/>
      <dgm:t>
        <a:bodyPr/>
        <a:lstStyle/>
        <a:p>
          <a:endParaRPr lang="sv-SE"/>
        </a:p>
      </dgm:t>
    </dgm:pt>
    <dgm:pt modelId="{8E2CF937-FE1B-474B-A126-A282FA272123}">
      <dgm:prSet phldrT="[Text]" custT="1"/>
      <dgm:spPr>
        <a:solidFill>
          <a:schemeClr val="bg1"/>
        </a:solidFill>
        <a:ln>
          <a:solidFill>
            <a:srgbClr val="A1A4A3"/>
          </a:solidFill>
        </a:ln>
      </dgm:spPr>
      <dgm:t>
        <a:bodyPr/>
        <a:lstStyle/>
        <a:p>
          <a:r>
            <a:rPr lang="sv-SE" sz="600">
              <a:solidFill>
                <a:schemeClr val="tx1"/>
              </a:solidFill>
              <a:latin typeface="Helvetica" pitchFamily="2" charset="0"/>
            </a:rPr>
            <a:t>0 kr</a:t>
          </a:r>
        </a:p>
      </dgm:t>
    </dgm:pt>
    <dgm:pt modelId="{F5C87AB9-4350-4753-AB87-FF95AB575380}" type="parTrans" cxnId="{0D68E8CC-11EF-496B-B1E9-C4169E4B3625}">
      <dgm:prSet/>
      <dgm:spPr/>
      <dgm:t>
        <a:bodyPr/>
        <a:lstStyle/>
        <a:p>
          <a:endParaRPr lang="sv-SE"/>
        </a:p>
      </dgm:t>
    </dgm:pt>
    <dgm:pt modelId="{3E7DD18F-877E-405B-BC8C-F25A3CDD57A3}" type="sibTrans" cxnId="{0D68E8CC-11EF-496B-B1E9-C4169E4B3625}">
      <dgm:prSet/>
      <dgm:spPr/>
      <dgm:t>
        <a:bodyPr/>
        <a:lstStyle/>
        <a:p>
          <a:endParaRPr lang="sv-SE"/>
        </a:p>
      </dgm:t>
    </dgm:pt>
    <dgm:pt modelId="{ACF32204-8EBC-4E10-8F76-B42002F2696D}">
      <dgm:prSet phldrT="[Text]" custT="1"/>
      <dgm:spPr>
        <a:solidFill>
          <a:srgbClr val="A1A4A3"/>
        </a:solidFill>
      </dgm:spPr>
      <dgm:t>
        <a:bodyPr/>
        <a:lstStyle/>
        <a:p>
          <a:r>
            <a:rPr lang="sv-SE" sz="600">
              <a:solidFill>
                <a:schemeClr val="tx1"/>
              </a:solidFill>
              <a:latin typeface="Helvetica" pitchFamily="2" charset="0"/>
            </a:rPr>
            <a:t>Finns ej</a:t>
          </a:r>
        </a:p>
      </dgm:t>
    </dgm:pt>
    <dgm:pt modelId="{61F553D5-4F3A-4237-A875-BCC94BE30556}" type="parTrans" cxnId="{695E8151-3DEB-4D5B-B805-A709093922D9}">
      <dgm:prSet/>
      <dgm:spPr/>
      <dgm:t>
        <a:bodyPr/>
        <a:lstStyle/>
        <a:p>
          <a:endParaRPr lang="sv-SE"/>
        </a:p>
      </dgm:t>
    </dgm:pt>
    <dgm:pt modelId="{D0AD3D84-34EA-40CF-BE3C-A6284CF0BDAE}" type="sibTrans" cxnId="{695E8151-3DEB-4D5B-B805-A709093922D9}">
      <dgm:prSet/>
      <dgm:spPr/>
      <dgm:t>
        <a:bodyPr/>
        <a:lstStyle/>
        <a:p>
          <a:endParaRPr lang="sv-SE"/>
        </a:p>
      </dgm:t>
    </dgm:pt>
    <dgm:pt modelId="{C75C2E29-DE5F-407D-A071-2352F03457A7}">
      <dgm:prSet phldrT="[Text]" custT="1"/>
      <dgm:spPr>
        <a:solidFill>
          <a:schemeClr val="bg1"/>
        </a:solidFill>
        <a:ln>
          <a:solidFill>
            <a:srgbClr val="A1A4A3"/>
          </a:solidFill>
        </a:ln>
      </dgm:spPr>
      <dgm:t>
        <a:bodyPr/>
        <a:lstStyle/>
        <a:p>
          <a:r>
            <a:rPr lang="sv-SE" sz="600">
              <a:solidFill>
                <a:schemeClr val="tx1"/>
              </a:solidFill>
              <a:latin typeface="Helvetica" pitchFamily="2" charset="0"/>
            </a:rPr>
            <a:t>0,06%</a:t>
          </a:r>
        </a:p>
      </dgm:t>
    </dgm:pt>
    <dgm:pt modelId="{1AEDE9D0-760C-4D77-AB82-4420A470F3F8}" type="parTrans" cxnId="{75B271D7-ED57-4C4D-85FF-B3B7A2C128DC}">
      <dgm:prSet/>
      <dgm:spPr/>
      <dgm:t>
        <a:bodyPr/>
        <a:lstStyle/>
        <a:p>
          <a:endParaRPr lang="sv-SE"/>
        </a:p>
      </dgm:t>
    </dgm:pt>
    <dgm:pt modelId="{6C03C99F-E12D-44D8-923C-5B8257ED05DD}" type="sibTrans" cxnId="{75B271D7-ED57-4C4D-85FF-B3B7A2C128DC}">
      <dgm:prSet/>
      <dgm:spPr/>
      <dgm:t>
        <a:bodyPr/>
        <a:lstStyle/>
        <a:p>
          <a:endParaRPr lang="sv-SE"/>
        </a:p>
      </dgm:t>
    </dgm:pt>
    <dgm:pt modelId="{80D1A5CF-8A11-4032-855F-97C8380B6D56}">
      <dgm:prSet phldrT="[Text]" custT="1"/>
      <dgm:spPr>
        <a:solidFill>
          <a:srgbClr val="A1A4A3"/>
        </a:solidFill>
      </dgm:spPr>
      <dgm:t>
        <a:bodyPr/>
        <a:lstStyle/>
        <a:p>
          <a:r>
            <a:rPr lang="sv-SE" sz="600" dirty="0">
              <a:solidFill>
                <a:schemeClr val="tx1"/>
              </a:solidFill>
              <a:latin typeface="Helvetica" pitchFamily="2" charset="0"/>
            </a:rPr>
            <a:t>22,7%</a:t>
          </a:r>
        </a:p>
      </dgm:t>
    </dgm:pt>
    <dgm:pt modelId="{73236403-EEDD-4638-9415-1B4B71EB344F}" type="parTrans" cxnId="{C264B489-094C-463F-97C9-5A0D28E59471}">
      <dgm:prSet/>
      <dgm:spPr/>
      <dgm:t>
        <a:bodyPr/>
        <a:lstStyle/>
        <a:p>
          <a:endParaRPr lang="sv-SE"/>
        </a:p>
      </dgm:t>
    </dgm:pt>
    <dgm:pt modelId="{CCDCF0AB-1E04-47D5-B80F-BD9FE951F61A}" type="sibTrans" cxnId="{C264B489-094C-463F-97C9-5A0D28E59471}">
      <dgm:prSet/>
      <dgm:spPr/>
      <dgm:t>
        <a:bodyPr/>
        <a:lstStyle/>
        <a:p>
          <a:endParaRPr lang="sv-SE"/>
        </a:p>
      </dgm:t>
    </dgm:pt>
    <dgm:pt modelId="{A98EACA1-B5B7-4ED0-8C95-4309A6D11A0F}">
      <dgm:prSet phldrT="[Text]" custT="1"/>
      <dgm:spPr>
        <a:solidFill>
          <a:schemeClr val="bg1"/>
        </a:solidFill>
        <a:ln>
          <a:solidFill>
            <a:srgbClr val="A1A4A3"/>
          </a:solidFill>
        </a:ln>
      </dgm:spPr>
      <dgm:t>
        <a:bodyPr/>
        <a:lstStyle/>
        <a:p>
          <a:r>
            <a:rPr lang="sv-SE" sz="600" dirty="0">
              <a:solidFill>
                <a:schemeClr val="tx1"/>
              </a:solidFill>
              <a:latin typeface="Helvetica" pitchFamily="2" charset="0"/>
            </a:rPr>
            <a:t>16,6%</a:t>
          </a:r>
        </a:p>
      </dgm:t>
    </dgm:pt>
    <dgm:pt modelId="{648FDFB6-E480-448D-A394-3D2DDBB52159}" type="parTrans" cxnId="{30A0EB73-802A-489B-A812-6F8F73EE2898}">
      <dgm:prSet/>
      <dgm:spPr/>
      <dgm:t>
        <a:bodyPr/>
        <a:lstStyle/>
        <a:p>
          <a:endParaRPr lang="sv-SE"/>
        </a:p>
      </dgm:t>
    </dgm:pt>
    <dgm:pt modelId="{0573D6D0-5EAE-41BE-889E-B8E2AC824752}" type="sibTrans" cxnId="{30A0EB73-802A-489B-A812-6F8F73EE2898}">
      <dgm:prSet/>
      <dgm:spPr/>
      <dgm:t>
        <a:bodyPr/>
        <a:lstStyle/>
        <a:p>
          <a:endParaRPr lang="sv-SE"/>
        </a:p>
      </dgm:t>
    </dgm:pt>
    <dgm:pt modelId="{74CBAFEB-5E26-4C58-8CD6-CD8D20281D5A}">
      <dgm:prSet phldrT="[Text]" custT="1"/>
      <dgm:spPr>
        <a:solidFill>
          <a:srgbClr val="A1A4A3"/>
        </a:solidFill>
      </dgm:spPr>
      <dgm:t>
        <a:bodyPr/>
        <a:lstStyle/>
        <a:p>
          <a:r>
            <a:rPr lang="sv-SE" sz="600" dirty="0">
              <a:solidFill>
                <a:schemeClr val="tx1"/>
              </a:solidFill>
              <a:latin typeface="Helvetica" pitchFamily="2" charset="0"/>
            </a:rPr>
            <a:t>11,8%</a:t>
          </a:r>
        </a:p>
      </dgm:t>
    </dgm:pt>
    <dgm:pt modelId="{D38A8632-2DF3-49C4-AE28-C7470C409085}" type="parTrans" cxnId="{945239AD-C284-48F0-B462-EA65552B895D}">
      <dgm:prSet/>
      <dgm:spPr/>
      <dgm:t>
        <a:bodyPr/>
        <a:lstStyle/>
        <a:p>
          <a:endParaRPr lang="sv-SE"/>
        </a:p>
      </dgm:t>
    </dgm:pt>
    <dgm:pt modelId="{9E75F9B0-1A29-4AE7-A712-5D283328B910}" type="sibTrans" cxnId="{945239AD-C284-48F0-B462-EA65552B895D}">
      <dgm:prSet/>
      <dgm:spPr/>
      <dgm:t>
        <a:bodyPr/>
        <a:lstStyle/>
        <a:p>
          <a:endParaRPr lang="sv-SE"/>
        </a:p>
      </dgm:t>
    </dgm:pt>
    <dgm:pt modelId="{BBDF0815-C810-48AC-ABC7-135079E1C802}">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a:latin typeface="Helvetica" pitchFamily="2" charset="0"/>
            </a:rPr>
            <a:t>SEB</a:t>
          </a:r>
        </a:p>
        <a:p>
          <a:r>
            <a:rPr lang="sv-SE" sz="900" b="1" dirty="0">
              <a:latin typeface="Helvetica" pitchFamily="2" charset="0"/>
            </a:rPr>
            <a:t>Ej valbara efter 1/10 2023</a:t>
          </a:r>
          <a:endParaRPr lang="sv-SE" sz="900" dirty="0">
            <a:latin typeface="Helvetica" pitchFamily="2" charset="0"/>
          </a:endParaRPr>
        </a:p>
      </dgm:t>
    </dgm:pt>
    <dgm:pt modelId="{812F6826-F61E-45AE-8874-D02D69018F23}" type="parTrans" cxnId="{E88C92F7-0F58-4719-9126-C443DBE6F5B6}">
      <dgm:prSet/>
      <dgm:spPr/>
      <dgm:t>
        <a:bodyPr/>
        <a:lstStyle/>
        <a:p>
          <a:endParaRPr lang="sv-SE"/>
        </a:p>
      </dgm:t>
    </dgm:pt>
    <dgm:pt modelId="{C47ACC53-F075-4E0E-99CB-8CD5E0DCCCA1}" type="sibTrans" cxnId="{E88C92F7-0F58-4719-9126-C443DBE6F5B6}">
      <dgm:prSet/>
      <dgm:spPr/>
      <dgm:t>
        <a:bodyPr/>
        <a:lstStyle/>
        <a:p>
          <a:endParaRPr lang="sv-SE"/>
        </a:p>
      </dgm:t>
    </dgm:pt>
    <dgm:pt modelId="{D1230E4E-A62F-4AC4-9220-34C9FCD67496}">
      <dgm:prSet phldrT="[Text]" custT="1"/>
      <dgm:spPr>
        <a:solidFill>
          <a:srgbClr val="E07523"/>
        </a:solidFill>
      </dgm:spPr>
      <dgm:t>
        <a:bodyPr/>
        <a:lstStyle/>
        <a:p>
          <a:r>
            <a:rPr lang="sv-SE" sz="600">
              <a:solidFill>
                <a:schemeClr val="tx1"/>
              </a:solidFill>
              <a:latin typeface="Helvetica" pitchFamily="2" charset="0"/>
            </a:rPr>
            <a:t>0,08%</a:t>
          </a:r>
        </a:p>
      </dgm:t>
    </dgm:pt>
    <dgm:pt modelId="{134E213A-B677-45B4-83EC-1819DAB2A42B}" type="parTrans" cxnId="{EBA27410-6499-41E1-B584-E2C391E5867B}">
      <dgm:prSet/>
      <dgm:spPr/>
      <dgm:t>
        <a:bodyPr/>
        <a:lstStyle/>
        <a:p>
          <a:endParaRPr lang="sv-SE"/>
        </a:p>
      </dgm:t>
    </dgm:pt>
    <dgm:pt modelId="{32E04324-1914-4A9A-967B-79B9E0D395B0}" type="sibTrans" cxnId="{EBA27410-6499-41E1-B584-E2C391E5867B}">
      <dgm:prSet/>
      <dgm:spPr/>
      <dgm:t>
        <a:bodyPr/>
        <a:lstStyle/>
        <a:p>
          <a:endParaRPr lang="sv-SE"/>
        </a:p>
      </dgm:t>
    </dgm:pt>
    <dgm:pt modelId="{9FDF30DC-E463-46B7-A6EA-9359CEF8A7E1}">
      <dgm:prSet phldrT="[Text]" custT="1"/>
      <dgm:spPr>
        <a:solidFill>
          <a:schemeClr val="bg1"/>
        </a:solidFill>
        <a:ln>
          <a:solidFill>
            <a:srgbClr val="A1A4A3"/>
          </a:solidFill>
        </a:ln>
      </dgm:spPr>
      <dgm:t>
        <a:bodyPr/>
        <a:lstStyle/>
        <a:p>
          <a:r>
            <a:rPr lang="sv-SE" sz="600" dirty="0">
              <a:solidFill>
                <a:schemeClr val="tx1"/>
              </a:solidFill>
              <a:latin typeface="Helvetica" pitchFamily="2" charset="0"/>
            </a:rPr>
            <a:t>51 kr</a:t>
          </a:r>
        </a:p>
      </dgm:t>
    </dgm:pt>
    <dgm:pt modelId="{9AFB476E-EBBE-4877-8638-3184B3C5749C}" type="parTrans" cxnId="{3B59D795-82A9-40DB-8120-455B18DF00CD}">
      <dgm:prSet/>
      <dgm:spPr/>
      <dgm:t>
        <a:bodyPr/>
        <a:lstStyle/>
        <a:p>
          <a:endParaRPr lang="sv-SE"/>
        </a:p>
      </dgm:t>
    </dgm:pt>
    <dgm:pt modelId="{1F7D6664-4D05-442B-970A-B2E4A07A303A}" type="sibTrans" cxnId="{3B59D795-82A9-40DB-8120-455B18DF00CD}">
      <dgm:prSet/>
      <dgm:spPr/>
      <dgm:t>
        <a:bodyPr/>
        <a:lstStyle/>
        <a:p>
          <a:endParaRPr lang="sv-SE"/>
        </a:p>
      </dgm:t>
    </dgm:pt>
    <dgm:pt modelId="{63F9F010-4DF2-4748-A78F-9D4581CB62B2}">
      <dgm:prSet phldrT="[Text]" custT="1"/>
      <dgm:spPr>
        <a:solidFill>
          <a:srgbClr val="E07523"/>
        </a:solidFill>
      </dgm:spPr>
      <dgm:t>
        <a:bodyPr/>
        <a:lstStyle/>
        <a:p>
          <a:r>
            <a:rPr lang="sv-SE" sz="600">
              <a:solidFill>
                <a:schemeClr val="tx1"/>
              </a:solidFill>
              <a:latin typeface="Helvetica" pitchFamily="2" charset="0"/>
            </a:rPr>
            <a:t>Finns ej</a:t>
          </a:r>
        </a:p>
      </dgm:t>
    </dgm:pt>
    <dgm:pt modelId="{ABB38114-2112-442B-A97F-2AC3C7DF662A}" type="parTrans" cxnId="{45FB63C7-83DA-42FA-9AE6-951A79BC344D}">
      <dgm:prSet/>
      <dgm:spPr/>
      <dgm:t>
        <a:bodyPr/>
        <a:lstStyle/>
        <a:p>
          <a:endParaRPr lang="sv-SE"/>
        </a:p>
      </dgm:t>
    </dgm:pt>
    <dgm:pt modelId="{007CF11A-BBAF-403A-96AC-4488F3565683}" type="sibTrans" cxnId="{45FB63C7-83DA-42FA-9AE6-951A79BC344D}">
      <dgm:prSet/>
      <dgm:spPr/>
      <dgm:t>
        <a:bodyPr/>
        <a:lstStyle/>
        <a:p>
          <a:endParaRPr lang="sv-SE"/>
        </a:p>
      </dgm:t>
    </dgm:pt>
    <dgm:pt modelId="{C89670C1-2AC5-439E-9415-30FD2F71792C}">
      <dgm:prSet phldrT="[Text]" custT="1"/>
      <dgm:spPr>
        <a:solidFill>
          <a:schemeClr val="bg1"/>
        </a:solidFill>
        <a:ln>
          <a:solidFill>
            <a:srgbClr val="A1A4A3"/>
          </a:solidFill>
        </a:ln>
      </dgm:spPr>
      <dgm:t>
        <a:bodyPr/>
        <a:lstStyle/>
        <a:p>
          <a:r>
            <a:rPr lang="sv-SE" sz="600">
              <a:solidFill>
                <a:schemeClr val="tx1"/>
              </a:solidFill>
              <a:latin typeface="Helvetica" pitchFamily="2" charset="0"/>
            </a:rPr>
            <a:t>0,11%</a:t>
          </a:r>
        </a:p>
      </dgm:t>
    </dgm:pt>
    <dgm:pt modelId="{CB144D4D-BF2A-447A-A142-65A8E4E62688}" type="parTrans" cxnId="{F931CF16-088B-43AE-A8E2-E2309CDEA001}">
      <dgm:prSet/>
      <dgm:spPr/>
      <dgm:t>
        <a:bodyPr/>
        <a:lstStyle/>
        <a:p>
          <a:endParaRPr lang="sv-SE"/>
        </a:p>
      </dgm:t>
    </dgm:pt>
    <dgm:pt modelId="{9FBC6061-F05F-459C-947F-CA22D683F5A8}" type="sibTrans" cxnId="{F931CF16-088B-43AE-A8E2-E2309CDEA001}">
      <dgm:prSet/>
      <dgm:spPr/>
      <dgm:t>
        <a:bodyPr/>
        <a:lstStyle/>
        <a:p>
          <a:endParaRPr lang="sv-SE"/>
        </a:p>
      </dgm:t>
    </dgm:pt>
    <dgm:pt modelId="{F44B144F-BCD2-4EC2-8A76-7BCBE0B273AE}">
      <dgm:prSet phldrT="[Text]" custT="1"/>
      <dgm:spPr>
        <a:solidFill>
          <a:srgbClr val="E07523"/>
        </a:solidFill>
      </dgm:spPr>
      <dgm:t>
        <a:bodyPr/>
        <a:lstStyle/>
        <a:p>
          <a:r>
            <a:rPr lang="sv-SE" sz="600" dirty="0">
              <a:solidFill>
                <a:schemeClr val="tx1"/>
              </a:solidFill>
              <a:latin typeface="Helvetica" pitchFamily="2" charset="0"/>
            </a:rPr>
            <a:t>10%</a:t>
          </a:r>
        </a:p>
      </dgm:t>
    </dgm:pt>
    <dgm:pt modelId="{1E842DF2-26DA-4110-BDB0-3722EEC27956}" type="parTrans" cxnId="{348106AF-8508-4C33-A74D-22234C1F9AEC}">
      <dgm:prSet/>
      <dgm:spPr/>
      <dgm:t>
        <a:bodyPr/>
        <a:lstStyle/>
        <a:p>
          <a:endParaRPr lang="sv-SE"/>
        </a:p>
      </dgm:t>
    </dgm:pt>
    <dgm:pt modelId="{1397674C-2FF9-489D-9FA5-BFE88A3F7B0B}" type="sibTrans" cxnId="{348106AF-8508-4C33-A74D-22234C1F9AEC}">
      <dgm:prSet/>
      <dgm:spPr/>
      <dgm:t>
        <a:bodyPr/>
        <a:lstStyle/>
        <a:p>
          <a:endParaRPr lang="sv-SE"/>
        </a:p>
      </dgm:t>
    </dgm:pt>
    <dgm:pt modelId="{44E0DEDD-A747-4031-8A6C-C0E8167C034E}">
      <dgm:prSet phldrT="[Text]" custT="1"/>
      <dgm:spPr>
        <a:solidFill>
          <a:schemeClr val="bg1"/>
        </a:solidFill>
        <a:ln>
          <a:solidFill>
            <a:srgbClr val="A1A4A3"/>
          </a:solidFill>
        </a:ln>
      </dgm:spPr>
      <dgm:t>
        <a:bodyPr/>
        <a:lstStyle/>
        <a:p>
          <a:r>
            <a:rPr lang="sv-SE" sz="600" dirty="0">
              <a:solidFill>
                <a:schemeClr val="tx1"/>
              </a:solidFill>
              <a:latin typeface="Helvetica" pitchFamily="2" charset="0"/>
            </a:rPr>
            <a:t>5,7%</a:t>
          </a:r>
        </a:p>
      </dgm:t>
    </dgm:pt>
    <dgm:pt modelId="{C2FB3A49-90B7-4385-B113-0DF6CD495C1A}" type="parTrans" cxnId="{9B35F026-A0F4-4956-9DAB-0CC65EDAB0C3}">
      <dgm:prSet/>
      <dgm:spPr/>
      <dgm:t>
        <a:bodyPr/>
        <a:lstStyle/>
        <a:p>
          <a:endParaRPr lang="sv-SE"/>
        </a:p>
      </dgm:t>
    </dgm:pt>
    <dgm:pt modelId="{A77F2AD2-1814-4E3A-B1AB-4C34E7A26A30}" type="sibTrans" cxnId="{9B35F026-A0F4-4956-9DAB-0CC65EDAB0C3}">
      <dgm:prSet/>
      <dgm:spPr/>
      <dgm:t>
        <a:bodyPr/>
        <a:lstStyle/>
        <a:p>
          <a:endParaRPr lang="sv-SE"/>
        </a:p>
      </dgm:t>
    </dgm:pt>
    <dgm:pt modelId="{C68C3BD4-D0F0-4863-8E79-15E2B976EAD5}">
      <dgm:prSet phldrT="[Text]" custT="1"/>
      <dgm:spPr>
        <a:solidFill>
          <a:srgbClr val="E07523"/>
        </a:solidFill>
      </dgm:spPr>
      <dgm:t>
        <a:bodyPr/>
        <a:lstStyle/>
        <a:p>
          <a:r>
            <a:rPr lang="sv-SE" sz="600" dirty="0">
              <a:solidFill>
                <a:schemeClr val="tx1"/>
              </a:solidFill>
              <a:latin typeface="Helvetica" pitchFamily="2" charset="0"/>
            </a:rPr>
            <a:t>5,0%</a:t>
          </a:r>
        </a:p>
      </dgm:t>
    </dgm:pt>
    <dgm:pt modelId="{D7B0AEF9-68E0-4B42-8FAA-EE22051628AF}" type="parTrans" cxnId="{0964EEE3-1B34-4DC7-96A8-6E5DD333CB1C}">
      <dgm:prSet/>
      <dgm:spPr/>
      <dgm:t>
        <a:bodyPr/>
        <a:lstStyle/>
        <a:p>
          <a:endParaRPr lang="sv-SE"/>
        </a:p>
      </dgm:t>
    </dgm:pt>
    <dgm:pt modelId="{9C4F49D5-91C3-4BB3-B9E9-6D3A6DD91860}" type="sibTrans" cxnId="{0964EEE3-1B34-4DC7-96A8-6E5DD333CB1C}">
      <dgm:prSet/>
      <dgm:spPr/>
      <dgm:t>
        <a:bodyPr/>
        <a:lstStyle/>
        <a:p>
          <a:endParaRPr lang="sv-SE"/>
        </a:p>
      </dgm:t>
    </dgm:pt>
    <dgm:pt modelId="{B2919B27-5543-41DE-B317-821AA54EB64C}" type="pres">
      <dgm:prSet presAssocID="{D57375E7-7D77-4CAF-AC70-DC5317EF02C7}" presName="theList" presStyleCnt="0">
        <dgm:presLayoutVars>
          <dgm:dir/>
          <dgm:animLvl val="lvl"/>
          <dgm:resizeHandles val="exact"/>
        </dgm:presLayoutVars>
      </dgm:prSet>
      <dgm:spPr/>
    </dgm:pt>
    <dgm:pt modelId="{7E3799E5-669F-4E6F-A39B-AEEC8C687D34}" type="pres">
      <dgm:prSet presAssocID="{622561D6-31BB-4C6C-AC8E-F30DB758DEE8}" presName="compNode" presStyleCnt="0"/>
      <dgm:spPr/>
    </dgm:pt>
    <dgm:pt modelId="{55069829-2532-41AB-9364-F4378ABD2B2E}" type="pres">
      <dgm:prSet presAssocID="{622561D6-31BB-4C6C-AC8E-F30DB758DEE8}" presName="aNode" presStyleLbl="bgShp" presStyleIdx="0" presStyleCnt="6" custLinFactNeighborX="-1133" custLinFactNeighborY="-3067"/>
      <dgm:spPr/>
    </dgm:pt>
    <dgm:pt modelId="{6EF7187C-4A4E-4843-9E62-0266E0131DA6}" type="pres">
      <dgm:prSet presAssocID="{622561D6-31BB-4C6C-AC8E-F30DB758DEE8}" presName="textNode" presStyleLbl="bgShp" presStyleIdx="0" presStyleCnt="6"/>
      <dgm:spPr/>
    </dgm:pt>
    <dgm:pt modelId="{6D95C1C9-EAA0-4D9F-8DBC-1EF5A753B01F}" type="pres">
      <dgm:prSet presAssocID="{622561D6-31BB-4C6C-AC8E-F30DB758DEE8}" presName="compChildNode" presStyleCnt="0"/>
      <dgm:spPr/>
    </dgm:pt>
    <dgm:pt modelId="{F4CA3335-F36B-421F-83F8-4D5D24303BA7}" type="pres">
      <dgm:prSet presAssocID="{622561D6-31BB-4C6C-AC8E-F30DB758DEE8}" presName="theInnerList" presStyleCnt="0"/>
      <dgm:spPr/>
    </dgm:pt>
    <dgm:pt modelId="{80827557-4852-49DA-A837-B7728F4CEEB0}" type="pres">
      <dgm:prSet presAssocID="{D5AD7CFE-9940-470D-9916-B332946C7070}" presName="childNode" presStyleLbl="node1" presStyleIdx="0" presStyleCnt="42">
        <dgm:presLayoutVars>
          <dgm:bulletEnabled val="1"/>
        </dgm:presLayoutVars>
      </dgm:prSet>
      <dgm:spPr/>
    </dgm:pt>
    <dgm:pt modelId="{D6B66C3B-0F65-4EB1-9095-3805FA34340C}" type="pres">
      <dgm:prSet presAssocID="{D5AD7CFE-9940-470D-9916-B332946C7070}" presName="aSpace2" presStyleCnt="0"/>
      <dgm:spPr/>
    </dgm:pt>
    <dgm:pt modelId="{0EA033D6-5684-4358-8A34-B426F3C65DE5}" type="pres">
      <dgm:prSet presAssocID="{0B03E1BC-A119-4D81-B5D8-03A6B4D713E3}" presName="childNode" presStyleLbl="node1" presStyleIdx="1" presStyleCnt="42">
        <dgm:presLayoutVars>
          <dgm:bulletEnabled val="1"/>
        </dgm:presLayoutVars>
      </dgm:prSet>
      <dgm:spPr/>
    </dgm:pt>
    <dgm:pt modelId="{034930DB-4F1D-4F7C-B084-BFE06D1B265D}" type="pres">
      <dgm:prSet presAssocID="{0B03E1BC-A119-4D81-B5D8-03A6B4D713E3}" presName="aSpace2" presStyleCnt="0"/>
      <dgm:spPr/>
    </dgm:pt>
    <dgm:pt modelId="{7386C8A4-655F-4E09-B577-472F25328465}" type="pres">
      <dgm:prSet presAssocID="{A61F384C-0166-44EC-BFC6-8BDCBFA5E58D}" presName="childNode" presStyleLbl="node1" presStyleIdx="2" presStyleCnt="42">
        <dgm:presLayoutVars>
          <dgm:bulletEnabled val="1"/>
        </dgm:presLayoutVars>
      </dgm:prSet>
      <dgm:spPr/>
    </dgm:pt>
    <dgm:pt modelId="{E541EC24-8EF7-4C69-B68C-6B78622690A6}" type="pres">
      <dgm:prSet presAssocID="{A61F384C-0166-44EC-BFC6-8BDCBFA5E58D}" presName="aSpace2" presStyleCnt="0"/>
      <dgm:spPr/>
    </dgm:pt>
    <dgm:pt modelId="{8DA80EE0-6787-49D4-9387-AE08B1D2CE9E}" type="pres">
      <dgm:prSet presAssocID="{BBC097D2-25B2-4BF4-BC55-BA9805B6D5B3}" presName="childNode" presStyleLbl="node1" presStyleIdx="3" presStyleCnt="42">
        <dgm:presLayoutVars>
          <dgm:bulletEnabled val="1"/>
        </dgm:presLayoutVars>
      </dgm:prSet>
      <dgm:spPr/>
    </dgm:pt>
    <dgm:pt modelId="{DEC1D025-271D-4420-BCE6-96716B3AB421}" type="pres">
      <dgm:prSet presAssocID="{BBC097D2-25B2-4BF4-BC55-BA9805B6D5B3}" presName="aSpace2" presStyleCnt="0"/>
      <dgm:spPr/>
    </dgm:pt>
    <dgm:pt modelId="{62A7970B-E5A9-4990-8CC0-446A8519F75F}" type="pres">
      <dgm:prSet presAssocID="{FB98849B-CF2A-4202-8174-F475D0C3C031}" presName="childNode" presStyleLbl="node1" presStyleIdx="4" presStyleCnt="42">
        <dgm:presLayoutVars>
          <dgm:bulletEnabled val="1"/>
        </dgm:presLayoutVars>
      </dgm:prSet>
      <dgm:spPr/>
    </dgm:pt>
    <dgm:pt modelId="{23475ECF-17CC-485B-B40D-9FCFADE2C571}" type="pres">
      <dgm:prSet presAssocID="{FB98849B-CF2A-4202-8174-F475D0C3C031}" presName="aSpace2" presStyleCnt="0"/>
      <dgm:spPr/>
    </dgm:pt>
    <dgm:pt modelId="{1C2A2D8F-7420-4548-8854-280DB2E404BE}" type="pres">
      <dgm:prSet presAssocID="{D105D08E-6178-4668-8095-0F65DC95731E}" presName="childNode" presStyleLbl="node1" presStyleIdx="5" presStyleCnt="42">
        <dgm:presLayoutVars>
          <dgm:bulletEnabled val="1"/>
        </dgm:presLayoutVars>
      </dgm:prSet>
      <dgm:spPr/>
    </dgm:pt>
    <dgm:pt modelId="{48BB425F-92D0-4AC6-B55B-AFB86DF88BF9}" type="pres">
      <dgm:prSet presAssocID="{D105D08E-6178-4668-8095-0F65DC95731E}" presName="aSpace2" presStyleCnt="0"/>
      <dgm:spPr/>
    </dgm:pt>
    <dgm:pt modelId="{FA8645F8-C5AB-475E-8BFB-62669BD99059}" type="pres">
      <dgm:prSet presAssocID="{C5BE7085-090C-4CB4-B65B-B05F974B4D81}" presName="childNode" presStyleLbl="node1" presStyleIdx="6" presStyleCnt="42">
        <dgm:presLayoutVars>
          <dgm:bulletEnabled val="1"/>
        </dgm:presLayoutVars>
      </dgm:prSet>
      <dgm:spPr/>
    </dgm:pt>
    <dgm:pt modelId="{2A08D532-D09F-44D1-8A2C-02D4CA1CB4BD}" type="pres">
      <dgm:prSet presAssocID="{622561D6-31BB-4C6C-AC8E-F30DB758DEE8}" presName="aSpace" presStyleCnt="0"/>
      <dgm:spPr/>
    </dgm:pt>
    <dgm:pt modelId="{9B23F3C7-671B-4980-8425-8150166DD942}" type="pres">
      <dgm:prSet presAssocID="{584CA7A9-6A99-448E-8FA1-4650C40E2C3C}" presName="compNode" presStyleCnt="0"/>
      <dgm:spPr/>
    </dgm:pt>
    <dgm:pt modelId="{DEE8DD01-CFF9-45C3-B31E-3452DD649EF9}" type="pres">
      <dgm:prSet presAssocID="{584CA7A9-6A99-448E-8FA1-4650C40E2C3C}" presName="aNode" presStyleLbl="bgShp" presStyleIdx="1" presStyleCnt="6" custLinFactNeighborX="-1133" custLinFactNeighborY="-3067"/>
      <dgm:spPr/>
    </dgm:pt>
    <dgm:pt modelId="{669E91DE-A010-4E5F-907A-5C1B258034F7}" type="pres">
      <dgm:prSet presAssocID="{584CA7A9-6A99-448E-8FA1-4650C40E2C3C}" presName="textNode" presStyleLbl="bgShp" presStyleIdx="1" presStyleCnt="6"/>
      <dgm:spPr/>
    </dgm:pt>
    <dgm:pt modelId="{0565B1D1-0F55-4130-8016-178ED78B10C0}" type="pres">
      <dgm:prSet presAssocID="{584CA7A9-6A99-448E-8FA1-4650C40E2C3C}" presName="compChildNode" presStyleCnt="0"/>
      <dgm:spPr/>
    </dgm:pt>
    <dgm:pt modelId="{232B5149-D458-4C2C-8A03-51D3A1ECBED0}" type="pres">
      <dgm:prSet presAssocID="{584CA7A9-6A99-448E-8FA1-4650C40E2C3C}" presName="theInnerList" presStyleCnt="0"/>
      <dgm:spPr/>
    </dgm:pt>
    <dgm:pt modelId="{D36CE3F2-4382-4139-B478-D7095F66DD38}" type="pres">
      <dgm:prSet presAssocID="{16494AB1-5121-4910-BFBC-2B6B39553296}" presName="childNode" presStyleLbl="node1" presStyleIdx="7" presStyleCnt="42">
        <dgm:presLayoutVars>
          <dgm:bulletEnabled val="1"/>
        </dgm:presLayoutVars>
      </dgm:prSet>
      <dgm:spPr/>
    </dgm:pt>
    <dgm:pt modelId="{614810B5-00A2-449D-9DCE-FBA9019C5DD3}" type="pres">
      <dgm:prSet presAssocID="{16494AB1-5121-4910-BFBC-2B6B39553296}" presName="aSpace2" presStyleCnt="0"/>
      <dgm:spPr/>
    </dgm:pt>
    <dgm:pt modelId="{5857A0CB-39FB-47ED-9BD7-EDDF79714704}" type="pres">
      <dgm:prSet presAssocID="{2CA50B59-D744-4104-BF55-15D52ADC78F2}" presName="childNode" presStyleLbl="node1" presStyleIdx="8" presStyleCnt="42">
        <dgm:presLayoutVars>
          <dgm:bulletEnabled val="1"/>
        </dgm:presLayoutVars>
      </dgm:prSet>
      <dgm:spPr/>
    </dgm:pt>
    <dgm:pt modelId="{3A6BCDB0-00BE-4195-B13D-32D9EA9BC489}" type="pres">
      <dgm:prSet presAssocID="{2CA50B59-D744-4104-BF55-15D52ADC78F2}" presName="aSpace2" presStyleCnt="0"/>
      <dgm:spPr/>
    </dgm:pt>
    <dgm:pt modelId="{F85F9252-1FEA-4D04-899E-A6FE9927D58E}" type="pres">
      <dgm:prSet presAssocID="{AC737691-5D34-4DAD-83A1-01D0C41B62C5}" presName="childNode" presStyleLbl="node1" presStyleIdx="9" presStyleCnt="42">
        <dgm:presLayoutVars>
          <dgm:bulletEnabled val="1"/>
        </dgm:presLayoutVars>
      </dgm:prSet>
      <dgm:spPr/>
    </dgm:pt>
    <dgm:pt modelId="{1E4F0B70-31B3-48D2-848A-51714623CD22}" type="pres">
      <dgm:prSet presAssocID="{AC737691-5D34-4DAD-83A1-01D0C41B62C5}" presName="aSpace2" presStyleCnt="0"/>
      <dgm:spPr/>
    </dgm:pt>
    <dgm:pt modelId="{2506A242-733F-4BBB-BAEC-21D41A66CA08}" type="pres">
      <dgm:prSet presAssocID="{18708E8B-C275-4798-8D44-88973AA861EA}" presName="childNode" presStyleLbl="node1" presStyleIdx="10" presStyleCnt="42">
        <dgm:presLayoutVars>
          <dgm:bulletEnabled val="1"/>
        </dgm:presLayoutVars>
      </dgm:prSet>
      <dgm:spPr/>
    </dgm:pt>
    <dgm:pt modelId="{77C51AD9-7F1B-4895-A0AE-3159F47C74A2}" type="pres">
      <dgm:prSet presAssocID="{18708E8B-C275-4798-8D44-88973AA861EA}" presName="aSpace2" presStyleCnt="0"/>
      <dgm:spPr/>
    </dgm:pt>
    <dgm:pt modelId="{0B1B63A7-60F8-42C9-AD11-B5087A667DF7}" type="pres">
      <dgm:prSet presAssocID="{5DB9637F-3DFE-4866-AD2C-B85D6FF5D5B4}" presName="childNode" presStyleLbl="node1" presStyleIdx="11" presStyleCnt="42">
        <dgm:presLayoutVars>
          <dgm:bulletEnabled val="1"/>
        </dgm:presLayoutVars>
      </dgm:prSet>
      <dgm:spPr/>
    </dgm:pt>
    <dgm:pt modelId="{57A67AD6-57A3-48CF-8D79-DC4BF0EE9617}" type="pres">
      <dgm:prSet presAssocID="{5DB9637F-3DFE-4866-AD2C-B85D6FF5D5B4}" presName="aSpace2" presStyleCnt="0"/>
      <dgm:spPr/>
    </dgm:pt>
    <dgm:pt modelId="{1F24F2D0-A7F6-47C5-AF92-28162B0F612E}" type="pres">
      <dgm:prSet presAssocID="{FE923AD1-99CF-4D1E-A19A-0EC4DB00DED7}" presName="childNode" presStyleLbl="node1" presStyleIdx="12" presStyleCnt="42">
        <dgm:presLayoutVars>
          <dgm:bulletEnabled val="1"/>
        </dgm:presLayoutVars>
      </dgm:prSet>
      <dgm:spPr/>
    </dgm:pt>
    <dgm:pt modelId="{692E59D3-ADDF-4495-9A25-9A25FC9BAC37}" type="pres">
      <dgm:prSet presAssocID="{FE923AD1-99CF-4D1E-A19A-0EC4DB00DED7}" presName="aSpace2" presStyleCnt="0"/>
      <dgm:spPr/>
    </dgm:pt>
    <dgm:pt modelId="{D502E734-05ED-42EA-88E9-E7F7CAEF0186}" type="pres">
      <dgm:prSet presAssocID="{2E316A57-093C-4CCC-8728-C7DDFD13468A}" presName="childNode" presStyleLbl="node1" presStyleIdx="13" presStyleCnt="42">
        <dgm:presLayoutVars>
          <dgm:bulletEnabled val="1"/>
        </dgm:presLayoutVars>
      </dgm:prSet>
      <dgm:spPr/>
    </dgm:pt>
    <dgm:pt modelId="{99B0A586-7687-40D2-B6E0-EA4D935727C8}" type="pres">
      <dgm:prSet presAssocID="{584CA7A9-6A99-448E-8FA1-4650C40E2C3C}" presName="aSpace" presStyleCnt="0"/>
      <dgm:spPr/>
    </dgm:pt>
    <dgm:pt modelId="{F2891A92-F72A-421D-A151-00C7A9DE5D4E}" type="pres">
      <dgm:prSet presAssocID="{6317019A-7C6C-4731-B11B-374540E69267}" presName="compNode" presStyleCnt="0"/>
      <dgm:spPr/>
    </dgm:pt>
    <dgm:pt modelId="{FB39C50D-1EB6-4922-BEA9-63242DED8627}" type="pres">
      <dgm:prSet presAssocID="{6317019A-7C6C-4731-B11B-374540E69267}" presName="aNode" presStyleLbl="bgShp" presStyleIdx="2" presStyleCnt="6" custLinFactNeighborX="-1133" custLinFactNeighborY="-3067"/>
      <dgm:spPr/>
    </dgm:pt>
    <dgm:pt modelId="{92DDC622-4584-40E2-9583-4F9D71976293}" type="pres">
      <dgm:prSet presAssocID="{6317019A-7C6C-4731-B11B-374540E69267}" presName="textNode" presStyleLbl="bgShp" presStyleIdx="2" presStyleCnt="6"/>
      <dgm:spPr/>
    </dgm:pt>
    <dgm:pt modelId="{D2B58E6B-EFE6-4D55-A13F-9D36E0083E92}" type="pres">
      <dgm:prSet presAssocID="{6317019A-7C6C-4731-B11B-374540E69267}" presName="compChildNode" presStyleCnt="0"/>
      <dgm:spPr/>
    </dgm:pt>
    <dgm:pt modelId="{4AE7CBBE-9DF9-4491-A240-CBFDCA0B806B}" type="pres">
      <dgm:prSet presAssocID="{6317019A-7C6C-4731-B11B-374540E69267}" presName="theInnerList" presStyleCnt="0"/>
      <dgm:spPr/>
    </dgm:pt>
    <dgm:pt modelId="{8A73A4C6-6353-47D0-936B-60F92C358774}" type="pres">
      <dgm:prSet presAssocID="{EB048A74-090F-4D6B-AAE6-9215F4859FA8}" presName="childNode" presStyleLbl="node1" presStyleIdx="14" presStyleCnt="42">
        <dgm:presLayoutVars>
          <dgm:bulletEnabled val="1"/>
        </dgm:presLayoutVars>
      </dgm:prSet>
      <dgm:spPr/>
    </dgm:pt>
    <dgm:pt modelId="{A544DF9E-8805-4CDF-BD00-43319AC89154}" type="pres">
      <dgm:prSet presAssocID="{EB048A74-090F-4D6B-AAE6-9215F4859FA8}" presName="aSpace2" presStyleCnt="0"/>
      <dgm:spPr/>
    </dgm:pt>
    <dgm:pt modelId="{48CE576E-BE58-41AD-86A9-630E288FF09F}" type="pres">
      <dgm:prSet presAssocID="{EBDB81F5-ABD2-4265-8498-C779F760CE4A}" presName="childNode" presStyleLbl="node1" presStyleIdx="15" presStyleCnt="42">
        <dgm:presLayoutVars>
          <dgm:bulletEnabled val="1"/>
        </dgm:presLayoutVars>
      </dgm:prSet>
      <dgm:spPr/>
    </dgm:pt>
    <dgm:pt modelId="{63155683-2D88-49FA-BDD8-59EDD5CF0EB5}" type="pres">
      <dgm:prSet presAssocID="{EBDB81F5-ABD2-4265-8498-C779F760CE4A}" presName="aSpace2" presStyleCnt="0"/>
      <dgm:spPr/>
    </dgm:pt>
    <dgm:pt modelId="{E846820A-3417-472A-91C8-19FE7ED2D062}" type="pres">
      <dgm:prSet presAssocID="{C651A13D-1081-4645-9181-E71701BFDDD1}" presName="childNode" presStyleLbl="node1" presStyleIdx="16" presStyleCnt="42">
        <dgm:presLayoutVars>
          <dgm:bulletEnabled val="1"/>
        </dgm:presLayoutVars>
      </dgm:prSet>
      <dgm:spPr/>
    </dgm:pt>
    <dgm:pt modelId="{69FBE561-3C6E-4BAB-B8FD-20D6E7CD6F3B}" type="pres">
      <dgm:prSet presAssocID="{C651A13D-1081-4645-9181-E71701BFDDD1}" presName="aSpace2" presStyleCnt="0"/>
      <dgm:spPr/>
    </dgm:pt>
    <dgm:pt modelId="{8958A21B-7FF6-4C65-A443-8FCE8A301775}" type="pres">
      <dgm:prSet presAssocID="{17395F26-E1DF-47B8-A505-C7A3052F37C8}" presName="childNode" presStyleLbl="node1" presStyleIdx="17" presStyleCnt="42">
        <dgm:presLayoutVars>
          <dgm:bulletEnabled val="1"/>
        </dgm:presLayoutVars>
      </dgm:prSet>
      <dgm:spPr/>
    </dgm:pt>
    <dgm:pt modelId="{62082314-040E-4DF7-8B89-D529BFD5E44A}" type="pres">
      <dgm:prSet presAssocID="{17395F26-E1DF-47B8-A505-C7A3052F37C8}" presName="aSpace2" presStyleCnt="0"/>
      <dgm:spPr/>
    </dgm:pt>
    <dgm:pt modelId="{73EE8E98-1263-4E57-879F-6EE73F66A203}" type="pres">
      <dgm:prSet presAssocID="{A2FE0E88-AC43-40FC-BDF0-15258EC9B34B}" presName="childNode" presStyleLbl="node1" presStyleIdx="18" presStyleCnt="42">
        <dgm:presLayoutVars>
          <dgm:bulletEnabled val="1"/>
        </dgm:presLayoutVars>
      </dgm:prSet>
      <dgm:spPr/>
    </dgm:pt>
    <dgm:pt modelId="{FB7448C5-C399-49E1-A5E1-41C8A5005A27}" type="pres">
      <dgm:prSet presAssocID="{A2FE0E88-AC43-40FC-BDF0-15258EC9B34B}" presName="aSpace2" presStyleCnt="0"/>
      <dgm:spPr/>
    </dgm:pt>
    <dgm:pt modelId="{83941FAB-B612-4B41-97B1-82B116EC7BD7}" type="pres">
      <dgm:prSet presAssocID="{F39D5011-57D5-48FA-9F60-3E8B928509BD}" presName="childNode" presStyleLbl="node1" presStyleIdx="19" presStyleCnt="42">
        <dgm:presLayoutVars>
          <dgm:bulletEnabled val="1"/>
        </dgm:presLayoutVars>
      </dgm:prSet>
      <dgm:spPr/>
    </dgm:pt>
    <dgm:pt modelId="{096C4BEA-AB0C-4016-8B1B-BFEC001C2D12}" type="pres">
      <dgm:prSet presAssocID="{F39D5011-57D5-48FA-9F60-3E8B928509BD}" presName="aSpace2" presStyleCnt="0"/>
      <dgm:spPr/>
    </dgm:pt>
    <dgm:pt modelId="{1FE480FA-BF60-4FC4-9097-6042A1B14417}" type="pres">
      <dgm:prSet presAssocID="{33853825-18C6-4E27-BBA4-6DEC24E83860}" presName="childNode" presStyleLbl="node1" presStyleIdx="20" presStyleCnt="42">
        <dgm:presLayoutVars>
          <dgm:bulletEnabled val="1"/>
        </dgm:presLayoutVars>
      </dgm:prSet>
      <dgm:spPr/>
    </dgm:pt>
    <dgm:pt modelId="{E96390B6-4139-425A-B089-65D1787C1528}" type="pres">
      <dgm:prSet presAssocID="{6317019A-7C6C-4731-B11B-374540E69267}" presName="aSpace" presStyleCnt="0"/>
      <dgm:spPr/>
    </dgm:pt>
    <dgm:pt modelId="{21922E7B-2679-44E6-BB7B-DF9D66AE565B}" type="pres">
      <dgm:prSet presAssocID="{FB148C0A-693A-4F90-A22C-3004C3F339BE}" presName="compNode" presStyleCnt="0"/>
      <dgm:spPr/>
    </dgm:pt>
    <dgm:pt modelId="{C0AA12B5-61B9-4B9C-B70F-1E0899B775AE}" type="pres">
      <dgm:prSet presAssocID="{FB148C0A-693A-4F90-A22C-3004C3F339BE}" presName="aNode" presStyleLbl="bgShp" presStyleIdx="3" presStyleCnt="6" custLinFactNeighborX="-1133" custLinFactNeighborY="-3067"/>
      <dgm:spPr/>
    </dgm:pt>
    <dgm:pt modelId="{F8CF968B-5EDF-4F09-8A1F-DE851790C296}" type="pres">
      <dgm:prSet presAssocID="{FB148C0A-693A-4F90-A22C-3004C3F339BE}" presName="textNode" presStyleLbl="bgShp" presStyleIdx="3" presStyleCnt="6"/>
      <dgm:spPr/>
    </dgm:pt>
    <dgm:pt modelId="{D6AD3917-7179-4E9E-9379-3F9AAA0F1E4B}" type="pres">
      <dgm:prSet presAssocID="{FB148C0A-693A-4F90-A22C-3004C3F339BE}" presName="compChildNode" presStyleCnt="0"/>
      <dgm:spPr/>
    </dgm:pt>
    <dgm:pt modelId="{B28F5DD7-219C-4932-9EEC-6F481AD68D8A}" type="pres">
      <dgm:prSet presAssocID="{FB148C0A-693A-4F90-A22C-3004C3F339BE}" presName="theInnerList" presStyleCnt="0"/>
      <dgm:spPr/>
    </dgm:pt>
    <dgm:pt modelId="{96057D5E-5C43-42FE-81DF-568BA5FDDF6D}" type="pres">
      <dgm:prSet presAssocID="{1DCC045D-811A-4230-BF07-C5B0CEDEF98E}" presName="childNode" presStyleLbl="node1" presStyleIdx="21" presStyleCnt="42">
        <dgm:presLayoutVars>
          <dgm:bulletEnabled val="1"/>
        </dgm:presLayoutVars>
      </dgm:prSet>
      <dgm:spPr/>
    </dgm:pt>
    <dgm:pt modelId="{41E33A71-1441-415D-8F06-C7284F37E291}" type="pres">
      <dgm:prSet presAssocID="{1DCC045D-811A-4230-BF07-C5B0CEDEF98E}" presName="aSpace2" presStyleCnt="0"/>
      <dgm:spPr/>
    </dgm:pt>
    <dgm:pt modelId="{00D09DA6-A60C-4F7D-A314-A7B5CA65B8B8}" type="pres">
      <dgm:prSet presAssocID="{8E2CF937-FE1B-474B-A126-A282FA272123}" presName="childNode" presStyleLbl="node1" presStyleIdx="22" presStyleCnt="42">
        <dgm:presLayoutVars>
          <dgm:bulletEnabled val="1"/>
        </dgm:presLayoutVars>
      </dgm:prSet>
      <dgm:spPr/>
    </dgm:pt>
    <dgm:pt modelId="{AA47B009-64F4-4D51-834B-506DB32CECCB}" type="pres">
      <dgm:prSet presAssocID="{8E2CF937-FE1B-474B-A126-A282FA272123}" presName="aSpace2" presStyleCnt="0"/>
      <dgm:spPr/>
    </dgm:pt>
    <dgm:pt modelId="{13F0EECF-4952-46FE-A025-198833C7C525}" type="pres">
      <dgm:prSet presAssocID="{ACF32204-8EBC-4E10-8F76-B42002F2696D}" presName="childNode" presStyleLbl="node1" presStyleIdx="23" presStyleCnt="42">
        <dgm:presLayoutVars>
          <dgm:bulletEnabled val="1"/>
        </dgm:presLayoutVars>
      </dgm:prSet>
      <dgm:spPr/>
    </dgm:pt>
    <dgm:pt modelId="{5631B5D6-C70B-4867-9065-0775ADA26461}" type="pres">
      <dgm:prSet presAssocID="{ACF32204-8EBC-4E10-8F76-B42002F2696D}" presName="aSpace2" presStyleCnt="0"/>
      <dgm:spPr/>
    </dgm:pt>
    <dgm:pt modelId="{3726C4D5-C6AB-4929-A783-AE89DAD20933}" type="pres">
      <dgm:prSet presAssocID="{C75C2E29-DE5F-407D-A071-2352F03457A7}" presName="childNode" presStyleLbl="node1" presStyleIdx="24" presStyleCnt="42">
        <dgm:presLayoutVars>
          <dgm:bulletEnabled val="1"/>
        </dgm:presLayoutVars>
      </dgm:prSet>
      <dgm:spPr/>
    </dgm:pt>
    <dgm:pt modelId="{33E88D7B-472E-4BCC-8365-45D82F56E032}" type="pres">
      <dgm:prSet presAssocID="{C75C2E29-DE5F-407D-A071-2352F03457A7}" presName="aSpace2" presStyleCnt="0"/>
      <dgm:spPr/>
    </dgm:pt>
    <dgm:pt modelId="{650374B9-EB67-4602-AE8E-4D84B2F90426}" type="pres">
      <dgm:prSet presAssocID="{80D1A5CF-8A11-4032-855F-97C8380B6D56}" presName="childNode" presStyleLbl="node1" presStyleIdx="25" presStyleCnt="42">
        <dgm:presLayoutVars>
          <dgm:bulletEnabled val="1"/>
        </dgm:presLayoutVars>
      </dgm:prSet>
      <dgm:spPr/>
    </dgm:pt>
    <dgm:pt modelId="{96FC2520-2D59-4523-B6B7-1106C4D9C5C2}" type="pres">
      <dgm:prSet presAssocID="{80D1A5CF-8A11-4032-855F-97C8380B6D56}" presName="aSpace2" presStyleCnt="0"/>
      <dgm:spPr/>
    </dgm:pt>
    <dgm:pt modelId="{15057851-A48F-49F1-9F13-0BBCA67ABB23}" type="pres">
      <dgm:prSet presAssocID="{A98EACA1-B5B7-4ED0-8C95-4309A6D11A0F}" presName="childNode" presStyleLbl="node1" presStyleIdx="26" presStyleCnt="42">
        <dgm:presLayoutVars>
          <dgm:bulletEnabled val="1"/>
        </dgm:presLayoutVars>
      </dgm:prSet>
      <dgm:spPr/>
    </dgm:pt>
    <dgm:pt modelId="{DCAAE5AB-08F9-4ABD-AE27-F1A232DCCA4F}" type="pres">
      <dgm:prSet presAssocID="{A98EACA1-B5B7-4ED0-8C95-4309A6D11A0F}" presName="aSpace2" presStyleCnt="0"/>
      <dgm:spPr/>
    </dgm:pt>
    <dgm:pt modelId="{76B55A87-3D93-4C29-BA9E-332C55942237}" type="pres">
      <dgm:prSet presAssocID="{74CBAFEB-5E26-4C58-8CD6-CD8D20281D5A}" presName="childNode" presStyleLbl="node1" presStyleIdx="27" presStyleCnt="42">
        <dgm:presLayoutVars>
          <dgm:bulletEnabled val="1"/>
        </dgm:presLayoutVars>
      </dgm:prSet>
      <dgm:spPr/>
    </dgm:pt>
    <dgm:pt modelId="{CC937046-DE29-434B-A9A1-78EAEE6C2523}" type="pres">
      <dgm:prSet presAssocID="{FB148C0A-693A-4F90-A22C-3004C3F339BE}" presName="aSpace" presStyleCnt="0"/>
      <dgm:spPr/>
    </dgm:pt>
    <dgm:pt modelId="{A84D5210-A64E-46EA-AF89-F23A8862F126}" type="pres">
      <dgm:prSet presAssocID="{BBDF0815-C810-48AC-ABC7-135079E1C802}" presName="compNode" presStyleCnt="0"/>
      <dgm:spPr/>
    </dgm:pt>
    <dgm:pt modelId="{8C9F2A87-B8FD-43D0-BD4B-AE13F7C57E37}" type="pres">
      <dgm:prSet presAssocID="{BBDF0815-C810-48AC-ABC7-135079E1C802}" presName="aNode" presStyleLbl="bgShp" presStyleIdx="4" presStyleCnt="6" custLinFactNeighborX="-1133" custLinFactNeighborY="-3067"/>
      <dgm:spPr/>
    </dgm:pt>
    <dgm:pt modelId="{92806684-EB01-4B3D-BD70-7AC2F6C7B5FB}" type="pres">
      <dgm:prSet presAssocID="{BBDF0815-C810-48AC-ABC7-135079E1C802}" presName="textNode" presStyleLbl="bgShp" presStyleIdx="4" presStyleCnt="6"/>
      <dgm:spPr/>
    </dgm:pt>
    <dgm:pt modelId="{6DBC2B9D-D16C-4A06-91A5-D87937B99252}" type="pres">
      <dgm:prSet presAssocID="{BBDF0815-C810-48AC-ABC7-135079E1C802}" presName="compChildNode" presStyleCnt="0"/>
      <dgm:spPr/>
    </dgm:pt>
    <dgm:pt modelId="{8783627C-C9A7-4BF7-863F-8F724844267D}" type="pres">
      <dgm:prSet presAssocID="{BBDF0815-C810-48AC-ABC7-135079E1C802}" presName="theInnerList" presStyleCnt="0"/>
      <dgm:spPr/>
    </dgm:pt>
    <dgm:pt modelId="{D9A6B23F-FA5B-4F02-926D-4D68CCEA0765}" type="pres">
      <dgm:prSet presAssocID="{D1230E4E-A62F-4AC4-9220-34C9FCD67496}" presName="childNode" presStyleLbl="node1" presStyleIdx="28" presStyleCnt="42">
        <dgm:presLayoutVars>
          <dgm:bulletEnabled val="1"/>
        </dgm:presLayoutVars>
      </dgm:prSet>
      <dgm:spPr/>
    </dgm:pt>
    <dgm:pt modelId="{D67194AA-976F-4854-A2A0-94CE79BC925B}" type="pres">
      <dgm:prSet presAssocID="{D1230E4E-A62F-4AC4-9220-34C9FCD67496}" presName="aSpace2" presStyleCnt="0"/>
      <dgm:spPr/>
    </dgm:pt>
    <dgm:pt modelId="{50935823-2A79-4001-BAF6-6368EA0A2B24}" type="pres">
      <dgm:prSet presAssocID="{9FDF30DC-E463-46B7-A6EA-9359CEF8A7E1}" presName="childNode" presStyleLbl="node1" presStyleIdx="29" presStyleCnt="42">
        <dgm:presLayoutVars>
          <dgm:bulletEnabled val="1"/>
        </dgm:presLayoutVars>
      </dgm:prSet>
      <dgm:spPr/>
    </dgm:pt>
    <dgm:pt modelId="{136F7D9D-B589-48AC-AA1A-CE1992B646AF}" type="pres">
      <dgm:prSet presAssocID="{9FDF30DC-E463-46B7-A6EA-9359CEF8A7E1}" presName="aSpace2" presStyleCnt="0"/>
      <dgm:spPr/>
    </dgm:pt>
    <dgm:pt modelId="{366B9A7A-CD6A-4EF9-A1E5-BCD59199E8B7}" type="pres">
      <dgm:prSet presAssocID="{63F9F010-4DF2-4748-A78F-9D4581CB62B2}" presName="childNode" presStyleLbl="node1" presStyleIdx="30" presStyleCnt="42">
        <dgm:presLayoutVars>
          <dgm:bulletEnabled val="1"/>
        </dgm:presLayoutVars>
      </dgm:prSet>
      <dgm:spPr/>
    </dgm:pt>
    <dgm:pt modelId="{30724E52-8943-4512-BF58-7DB3FB8783D1}" type="pres">
      <dgm:prSet presAssocID="{63F9F010-4DF2-4748-A78F-9D4581CB62B2}" presName="aSpace2" presStyleCnt="0"/>
      <dgm:spPr/>
    </dgm:pt>
    <dgm:pt modelId="{FF12E183-AC65-400F-864A-11830231AF3E}" type="pres">
      <dgm:prSet presAssocID="{C89670C1-2AC5-439E-9415-30FD2F71792C}" presName="childNode" presStyleLbl="node1" presStyleIdx="31" presStyleCnt="42">
        <dgm:presLayoutVars>
          <dgm:bulletEnabled val="1"/>
        </dgm:presLayoutVars>
      </dgm:prSet>
      <dgm:spPr/>
    </dgm:pt>
    <dgm:pt modelId="{91EF9729-4809-4912-B981-45AC052AFBB9}" type="pres">
      <dgm:prSet presAssocID="{C89670C1-2AC5-439E-9415-30FD2F71792C}" presName="aSpace2" presStyleCnt="0"/>
      <dgm:spPr/>
    </dgm:pt>
    <dgm:pt modelId="{CDFF2588-4428-4CD2-8E20-AF85F36C250B}" type="pres">
      <dgm:prSet presAssocID="{F44B144F-BCD2-4EC2-8A76-7BCBE0B273AE}" presName="childNode" presStyleLbl="node1" presStyleIdx="32" presStyleCnt="42">
        <dgm:presLayoutVars>
          <dgm:bulletEnabled val="1"/>
        </dgm:presLayoutVars>
      </dgm:prSet>
      <dgm:spPr/>
    </dgm:pt>
    <dgm:pt modelId="{A8CA252B-E4C8-46E3-BDD4-D2F38A0701EE}" type="pres">
      <dgm:prSet presAssocID="{F44B144F-BCD2-4EC2-8A76-7BCBE0B273AE}" presName="aSpace2" presStyleCnt="0"/>
      <dgm:spPr/>
    </dgm:pt>
    <dgm:pt modelId="{F80F57A7-E119-4C24-9024-2CB32B9C1981}" type="pres">
      <dgm:prSet presAssocID="{44E0DEDD-A747-4031-8A6C-C0E8167C034E}" presName="childNode" presStyleLbl="node1" presStyleIdx="33" presStyleCnt="42">
        <dgm:presLayoutVars>
          <dgm:bulletEnabled val="1"/>
        </dgm:presLayoutVars>
      </dgm:prSet>
      <dgm:spPr/>
    </dgm:pt>
    <dgm:pt modelId="{C3FFF85D-0850-497E-8007-A13B124649EE}" type="pres">
      <dgm:prSet presAssocID="{44E0DEDD-A747-4031-8A6C-C0E8167C034E}" presName="aSpace2" presStyleCnt="0"/>
      <dgm:spPr/>
    </dgm:pt>
    <dgm:pt modelId="{E3A5B4C8-558A-4F33-B90F-490B57082CE6}" type="pres">
      <dgm:prSet presAssocID="{C68C3BD4-D0F0-4863-8E79-15E2B976EAD5}" presName="childNode" presStyleLbl="node1" presStyleIdx="34" presStyleCnt="42">
        <dgm:presLayoutVars>
          <dgm:bulletEnabled val="1"/>
        </dgm:presLayoutVars>
      </dgm:prSet>
      <dgm:spPr/>
    </dgm:pt>
    <dgm:pt modelId="{E3509F4D-815F-40CD-8E1B-D4FA00765484}" type="pres">
      <dgm:prSet presAssocID="{BBDF0815-C810-48AC-ABC7-135079E1C802}" presName="aSpace" presStyleCnt="0"/>
      <dgm:spPr/>
    </dgm:pt>
    <dgm:pt modelId="{512FE386-6431-4C31-8D74-ECC799F6D08A}" type="pres">
      <dgm:prSet presAssocID="{F4F21D4A-79A4-47A4-B37C-1D68BF8B9A56}" presName="compNode" presStyleCnt="0"/>
      <dgm:spPr/>
    </dgm:pt>
    <dgm:pt modelId="{AA18BDA8-756A-4D6A-8131-0FBE9293B592}" type="pres">
      <dgm:prSet presAssocID="{F4F21D4A-79A4-47A4-B37C-1D68BF8B9A56}" presName="aNode" presStyleLbl="bgShp" presStyleIdx="5" presStyleCnt="6" custLinFactNeighborX="-1133" custLinFactNeighborY="-3067"/>
      <dgm:spPr/>
    </dgm:pt>
    <dgm:pt modelId="{C9860B18-2988-4717-9DFE-E05623C8ECB6}" type="pres">
      <dgm:prSet presAssocID="{F4F21D4A-79A4-47A4-B37C-1D68BF8B9A56}" presName="textNode" presStyleLbl="bgShp" presStyleIdx="5" presStyleCnt="6"/>
      <dgm:spPr/>
    </dgm:pt>
    <dgm:pt modelId="{13E1C819-99BB-4F1B-9B96-B432E6FC3DCF}" type="pres">
      <dgm:prSet presAssocID="{F4F21D4A-79A4-47A4-B37C-1D68BF8B9A56}" presName="compChildNode" presStyleCnt="0"/>
      <dgm:spPr/>
    </dgm:pt>
    <dgm:pt modelId="{39235CF2-9A43-4B25-AB3B-F9E352E4DF9C}" type="pres">
      <dgm:prSet presAssocID="{F4F21D4A-79A4-47A4-B37C-1D68BF8B9A56}" presName="theInnerList" presStyleCnt="0"/>
      <dgm:spPr/>
    </dgm:pt>
    <dgm:pt modelId="{6E90AF58-738C-477A-BED6-B1D1FCE8D81E}" type="pres">
      <dgm:prSet presAssocID="{96F2EECA-4545-4CCD-A4FC-20834E487D0B}" presName="childNode" presStyleLbl="node1" presStyleIdx="35" presStyleCnt="42" custLinFactNeighborX="867">
        <dgm:presLayoutVars>
          <dgm:bulletEnabled val="1"/>
        </dgm:presLayoutVars>
      </dgm:prSet>
      <dgm:spPr/>
    </dgm:pt>
    <dgm:pt modelId="{D20409E8-0966-4DEC-A5F9-45E52F212428}" type="pres">
      <dgm:prSet presAssocID="{96F2EECA-4545-4CCD-A4FC-20834E487D0B}" presName="aSpace2" presStyleCnt="0"/>
      <dgm:spPr/>
    </dgm:pt>
    <dgm:pt modelId="{8F562F07-2030-4C27-99C4-6BCD5C69AEAB}" type="pres">
      <dgm:prSet presAssocID="{C5D26FD5-A48E-4813-AB5F-42A00A15C2C3}" presName="childNode" presStyleLbl="node1" presStyleIdx="36" presStyleCnt="42">
        <dgm:presLayoutVars>
          <dgm:bulletEnabled val="1"/>
        </dgm:presLayoutVars>
      </dgm:prSet>
      <dgm:spPr/>
    </dgm:pt>
    <dgm:pt modelId="{7C6B7835-69D2-424B-B1A1-BD5AC3102730}" type="pres">
      <dgm:prSet presAssocID="{C5D26FD5-A48E-4813-AB5F-42A00A15C2C3}" presName="aSpace2" presStyleCnt="0"/>
      <dgm:spPr/>
    </dgm:pt>
    <dgm:pt modelId="{28F27D8D-7AB4-4DA9-94CF-F064914901A6}" type="pres">
      <dgm:prSet presAssocID="{F1FC1306-C49B-4D11-ABAB-74AAB2DEE475}" presName="childNode" presStyleLbl="node1" presStyleIdx="37" presStyleCnt="42">
        <dgm:presLayoutVars>
          <dgm:bulletEnabled val="1"/>
        </dgm:presLayoutVars>
      </dgm:prSet>
      <dgm:spPr/>
    </dgm:pt>
    <dgm:pt modelId="{3FFF65F8-3447-480B-A3C6-8FC157A08C48}" type="pres">
      <dgm:prSet presAssocID="{F1FC1306-C49B-4D11-ABAB-74AAB2DEE475}" presName="aSpace2" presStyleCnt="0"/>
      <dgm:spPr/>
    </dgm:pt>
    <dgm:pt modelId="{03A68FE5-4C2E-4164-AAE5-FE700BC89AAA}" type="pres">
      <dgm:prSet presAssocID="{C375DFDD-C379-41DE-BACE-09D9834D15AE}" presName="childNode" presStyleLbl="node1" presStyleIdx="38" presStyleCnt="42">
        <dgm:presLayoutVars>
          <dgm:bulletEnabled val="1"/>
        </dgm:presLayoutVars>
      </dgm:prSet>
      <dgm:spPr/>
    </dgm:pt>
    <dgm:pt modelId="{C9820C0A-E2EA-4FCB-B772-9B90941F397D}" type="pres">
      <dgm:prSet presAssocID="{C375DFDD-C379-41DE-BACE-09D9834D15AE}" presName="aSpace2" presStyleCnt="0"/>
      <dgm:spPr/>
    </dgm:pt>
    <dgm:pt modelId="{C5267483-B3CF-4EF7-8569-EDB77074780E}" type="pres">
      <dgm:prSet presAssocID="{D119AF3B-7CDB-43FB-9B90-3D28797546E9}" presName="childNode" presStyleLbl="node1" presStyleIdx="39" presStyleCnt="42">
        <dgm:presLayoutVars>
          <dgm:bulletEnabled val="1"/>
        </dgm:presLayoutVars>
      </dgm:prSet>
      <dgm:spPr/>
    </dgm:pt>
    <dgm:pt modelId="{FF58E8DF-DDBC-40CC-8ACC-58A2A54C4050}" type="pres">
      <dgm:prSet presAssocID="{D119AF3B-7CDB-43FB-9B90-3D28797546E9}" presName="aSpace2" presStyleCnt="0"/>
      <dgm:spPr/>
    </dgm:pt>
    <dgm:pt modelId="{490089BB-13F6-46EB-8275-59B0319F2843}" type="pres">
      <dgm:prSet presAssocID="{D4E6A2B1-452D-4747-A08B-3A796A44D0EA}" presName="childNode" presStyleLbl="node1" presStyleIdx="40" presStyleCnt="42">
        <dgm:presLayoutVars>
          <dgm:bulletEnabled val="1"/>
        </dgm:presLayoutVars>
      </dgm:prSet>
      <dgm:spPr/>
    </dgm:pt>
    <dgm:pt modelId="{4B76B3F0-0D5A-4ABD-A3E5-0D9930241445}" type="pres">
      <dgm:prSet presAssocID="{D4E6A2B1-452D-4747-A08B-3A796A44D0EA}" presName="aSpace2" presStyleCnt="0"/>
      <dgm:spPr/>
    </dgm:pt>
    <dgm:pt modelId="{5D7A4EA3-93FD-4D2B-A75D-5C069FB357D1}" type="pres">
      <dgm:prSet presAssocID="{79CA0AA1-2154-471D-ACB7-5071B958AA63}" presName="childNode" presStyleLbl="node1" presStyleIdx="41" presStyleCnt="42">
        <dgm:presLayoutVars>
          <dgm:bulletEnabled val="1"/>
        </dgm:presLayoutVars>
      </dgm:prSet>
      <dgm:spPr/>
    </dgm:pt>
  </dgm:ptLst>
  <dgm:cxnLst>
    <dgm:cxn modelId="{AD435000-ECF4-4ABB-98C1-D24B86FA31E4}" type="presOf" srcId="{622561D6-31BB-4C6C-AC8E-F30DB758DEE8}" destId="{6EF7187C-4A4E-4843-9E62-0266E0131DA6}" srcOrd="1" destOrd="0" presId="urn:microsoft.com/office/officeart/2005/8/layout/lProcess2"/>
    <dgm:cxn modelId="{2AA2BD01-02F7-49FB-9B86-B44187A1A0FE}" type="presOf" srcId="{EB048A74-090F-4D6B-AAE6-9215F4859FA8}" destId="{8A73A4C6-6353-47D0-936B-60F92C358774}" srcOrd="0" destOrd="0" presId="urn:microsoft.com/office/officeart/2005/8/layout/lProcess2"/>
    <dgm:cxn modelId="{429AAA02-6AD3-4CCE-9FBF-7B48B54D4459}" srcId="{622561D6-31BB-4C6C-AC8E-F30DB758DEE8}" destId="{FB98849B-CF2A-4202-8174-F475D0C3C031}" srcOrd="4" destOrd="0" parTransId="{7F7D4CC8-E752-48FB-82FD-731680C92612}" sibTransId="{997B9BD7-2516-489A-B15E-5E4FC848CCE9}"/>
    <dgm:cxn modelId="{2B38C405-1E2A-447E-AF87-07C5E6D322FC}" type="presOf" srcId="{D5AD7CFE-9940-470D-9916-B332946C7070}" destId="{80827557-4852-49DA-A837-B7728F4CEEB0}" srcOrd="0" destOrd="0" presId="urn:microsoft.com/office/officeart/2005/8/layout/lProcess2"/>
    <dgm:cxn modelId="{F511370D-0E65-4925-A29B-A095EDC17895}" srcId="{584CA7A9-6A99-448E-8FA1-4650C40E2C3C}" destId="{2E316A57-093C-4CCC-8728-C7DDFD13468A}" srcOrd="6" destOrd="0" parTransId="{1FA26392-6B92-42C0-8937-F64559CAF6C4}" sibTransId="{654EC868-DC65-409D-8B33-B7C7070FFB4B}"/>
    <dgm:cxn modelId="{0ACD370F-A7E7-4C41-BCD9-5AAE1828A72A}" type="presOf" srcId="{9FDF30DC-E463-46B7-A6EA-9359CEF8A7E1}" destId="{50935823-2A79-4001-BAF6-6368EA0A2B24}" srcOrd="0" destOrd="0" presId="urn:microsoft.com/office/officeart/2005/8/layout/lProcess2"/>
    <dgm:cxn modelId="{EBA27410-6499-41E1-B584-E2C391E5867B}" srcId="{BBDF0815-C810-48AC-ABC7-135079E1C802}" destId="{D1230E4E-A62F-4AC4-9220-34C9FCD67496}" srcOrd="0" destOrd="0" parTransId="{134E213A-B677-45B4-83EC-1819DAB2A42B}" sibTransId="{32E04324-1914-4A9A-967B-79B9E0D395B0}"/>
    <dgm:cxn modelId="{89A5D810-33A6-4CE1-88B0-A0C098610DC2}" srcId="{F4F21D4A-79A4-47A4-B37C-1D68BF8B9A56}" destId="{C5D26FD5-A48E-4813-AB5F-42A00A15C2C3}" srcOrd="1" destOrd="0" parTransId="{6BBAD31F-4FB9-4163-B3EB-0A008518CE61}" sibTransId="{9F254B21-9D6D-4542-B8A3-499C6716B976}"/>
    <dgm:cxn modelId="{F931CF16-088B-43AE-A8E2-E2309CDEA001}" srcId="{BBDF0815-C810-48AC-ABC7-135079E1C802}" destId="{C89670C1-2AC5-439E-9415-30FD2F71792C}" srcOrd="3" destOrd="0" parTransId="{CB144D4D-BF2A-447A-A142-65A8E4E62688}" sibTransId="{9FBC6061-F05F-459C-947F-CA22D683F5A8}"/>
    <dgm:cxn modelId="{50BD0E1B-04ED-47DE-9183-FBB7A3FAFCCC}" srcId="{FB148C0A-693A-4F90-A22C-3004C3F339BE}" destId="{1DCC045D-811A-4230-BF07-C5B0CEDEF98E}" srcOrd="0" destOrd="0" parTransId="{1A0915C5-A139-4749-907B-B955D1B53ADE}" sibTransId="{37DFD501-9098-4EF0-8F99-6E9F1801D046}"/>
    <dgm:cxn modelId="{C8363E21-F458-4F50-B00A-7B372C098B84}" type="presOf" srcId="{2E316A57-093C-4CCC-8728-C7DDFD13468A}" destId="{D502E734-05ED-42EA-88E9-E7F7CAEF0186}" srcOrd="0" destOrd="0" presId="urn:microsoft.com/office/officeart/2005/8/layout/lProcess2"/>
    <dgm:cxn modelId="{8882E021-481A-4B9E-8E78-D20F80BDEC74}" type="presOf" srcId="{C651A13D-1081-4645-9181-E71701BFDDD1}" destId="{E846820A-3417-472A-91C8-19FE7ED2D062}" srcOrd="0" destOrd="0" presId="urn:microsoft.com/office/officeart/2005/8/layout/lProcess2"/>
    <dgm:cxn modelId="{C9438F23-9C0C-41F1-B422-C3BCAB4B4850}" type="presOf" srcId="{C375DFDD-C379-41DE-BACE-09D9834D15AE}" destId="{03A68FE5-4C2E-4164-AAE5-FE700BC89AAA}" srcOrd="0" destOrd="0" presId="urn:microsoft.com/office/officeart/2005/8/layout/lProcess2"/>
    <dgm:cxn modelId="{226D5025-33B7-45E6-BC5B-E20D2FCC7448}" type="presOf" srcId="{BBDF0815-C810-48AC-ABC7-135079E1C802}" destId="{8C9F2A87-B8FD-43D0-BD4B-AE13F7C57E37}" srcOrd="0" destOrd="0" presId="urn:microsoft.com/office/officeart/2005/8/layout/lProcess2"/>
    <dgm:cxn modelId="{E4171E26-C4A8-4033-8F5C-0D3EAD64BDDA}" type="presOf" srcId="{79CA0AA1-2154-471D-ACB7-5071B958AA63}" destId="{5D7A4EA3-93FD-4D2B-A75D-5C069FB357D1}" srcOrd="0" destOrd="0" presId="urn:microsoft.com/office/officeart/2005/8/layout/lProcess2"/>
    <dgm:cxn modelId="{37EDB126-902A-40DD-B59E-2EFF71D72508}" srcId="{6317019A-7C6C-4731-B11B-374540E69267}" destId="{F39D5011-57D5-48FA-9F60-3E8B928509BD}" srcOrd="5" destOrd="0" parTransId="{EA963C72-C8E2-4854-AB07-E2ACD080CC43}" sibTransId="{EA00A239-9F93-4788-9B31-0FD7F7DB3FAA}"/>
    <dgm:cxn modelId="{9B35F026-A0F4-4956-9DAB-0CC65EDAB0C3}" srcId="{BBDF0815-C810-48AC-ABC7-135079E1C802}" destId="{44E0DEDD-A747-4031-8A6C-C0E8167C034E}" srcOrd="5" destOrd="0" parTransId="{C2FB3A49-90B7-4385-B113-0DF6CD495C1A}" sibTransId="{A77F2AD2-1814-4E3A-B1AB-4C34E7A26A30}"/>
    <dgm:cxn modelId="{47DE4B27-F954-4A61-BF46-A4AD092C618F}" srcId="{584CA7A9-6A99-448E-8FA1-4650C40E2C3C}" destId="{2CA50B59-D744-4104-BF55-15D52ADC78F2}" srcOrd="1" destOrd="0" parTransId="{6AFF0CD2-BFCF-4A88-A0A7-9038E9A4DC7E}" sibTransId="{9DBC7749-98AB-4797-BA49-4D26AF3E5D85}"/>
    <dgm:cxn modelId="{B591AA27-80F2-4CEC-B70E-2941E759DED2}" type="presOf" srcId="{17395F26-E1DF-47B8-A505-C7A3052F37C8}" destId="{8958A21B-7FF6-4C65-A443-8FCE8A301775}" srcOrd="0" destOrd="0" presId="urn:microsoft.com/office/officeart/2005/8/layout/lProcess2"/>
    <dgm:cxn modelId="{DDC9B828-191D-4EC5-BFA5-292E1B2966EB}" type="presOf" srcId="{D1230E4E-A62F-4AC4-9220-34C9FCD67496}" destId="{D9A6B23F-FA5B-4F02-926D-4D68CCEA0765}" srcOrd="0" destOrd="0" presId="urn:microsoft.com/office/officeart/2005/8/layout/lProcess2"/>
    <dgm:cxn modelId="{BC488529-4ECC-4718-8A5E-F5509958D3E3}" type="presOf" srcId="{44E0DEDD-A747-4031-8A6C-C0E8167C034E}" destId="{F80F57A7-E119-4C24-9024-2CB32B9C1981}" srcOrd="0" destOrd="0" presId="urn:microsoft.com/office/officeart/2005/8/layout/lProcess2"/>
    <dgm:cxn modelId="{45FCB629-3489-4557-B589-77F57519654C}" srcId="{584CA7A9-6A99-448E-8FA1-4650C40E2C3C}" destId="{5DB9637F-3DFE-4866-AD2C-B85D6FF5D5B4}" srcOrd="4" destOrd="0" parTransId="{3147EC7B-6300-495F-89D0-445AE572CDA9}" sibTransId="{9A8A5B26-F9FE-42EB-91D1-5FCF8DF90D24}"/>
    <dgm:cxn modelId="{49BA852A-78A9-4641-B7B1-90957CC2D4CF}" type="presOf" srcId="{5DB9637F-3DFE-4866-AD2C-B85D6FF5D5B4}" destId="{0B1B63A7-60F8-42C9-AD11-B5087A667DF7}" srcOrd="0" destOrd="0" presId="urn:microsoft.com/office/officeart/2005/8/layout/lProcess2"/>
    <dgm:cxn modelId="{EB9FDB30-595F-4065-9EC9-FCCA04A03D6E}" srcId="{F4F21D4A-79A4-47A4-B37C-1D68BF8B9A56}" destId="{96F2EECA-4545-4CCD-A4FC-20834E487D0B}" srcOrd="0" destOrd="0" parTransId="{0FA2F555-144F-4B29-A0A4-4D4ECC546CE7}" sibTransId="{E24D5D80-ACD7-4125-AF55-81E3C1423FA9}"/>
    <dgm:cxn modelId="{B04B8631-712A-403C-934A-B0FD0A7A8732}" type="presOf" srcId="{C75C2E29-DE5F-407D-A071-2352F03457A7}" destId="{3726C4D5-C6AB-4929-A783-AE89DAD20933}" srcOrd="0" destOrd="0" presId="urn:microsoft.com/office/officeart/2005/8/layout/lProcess2"/>
    <dgm:cxn modelId="{8A8F7435-EF5D-4F8F-B8CE-0B68A94191DE}" srcId="{6317019A-7C6C-4731-B11B-374540E69267}" destId="{EBDB81F5-ABD2-4265-8498-C779F760CE4A}" srcOrd="1" destOrd="0" parTransId="{2512C92F-2FF6-4949-950C-EDA0CFA9E5DA}" sibTransId="{A05CFC57-63CB-41F0-9620-6A95F13716D1}"/>
    <dgm:cxn modelId="{EB1B6839-083B-4AE5-B5EF-023AC9FF7987}" srcId="{6317019A-7C6C-4731-B11B-374540E69267}" destId="{A2FE0E88-AC43-40FC-BDF0-15258EC9B34B}" srcOrd="4" destOrd="0" parTransId="{A42FD5B5-5BFA-44B8-B93F-8F3A70C7D9A8}" sibTransId="{DB255E42-707D-4582-88FE-985721F3FB83}"/>
    <dgm:cxn modelId="{0043183A-82B3-496C-873E-DD987C764185}" type="presOf" srcId="{C89670C1-2AC5-439E-9415-30FD2F71792C}" destId="{FF12E183-AC65-400F-864A-11830231AF3E}" srcOrd="0" destOrd="0" presId="urn:microsoft.com/office/officeart/2005/8/layout/lProcess2"/>
    <dgm:cxn modelId="{2B2F033C-3A37-4E12-B4A5-711DD2EDE9D7}" srcId="{D57375E7-7D77-4CAF-AC70-DC5317EF02C7}" destId="{584CA7A9-6A99-448E-8FA1-4650C40E2C3C}" srcOrd="1" destOrd="0" parTransId="{94167A59-E754-4AAC-86F8-25F74FEA2E9A}" sibTransId="{C192F610-3737-47A2-ADEB-CE8B94350A0D}"/>
    <dgm:cxn modelId="{3681E53C-69B5-4CAB-9101-0AC4BE4025AA}" srcId="{622561D6-31BB-4C6C-AC8E-F30DB758DEE8}" destId="{A61F384C-0166-44EC-BFC6-8BDCBFA5E58D}" srcOrd="2" destOrd="0" parTransId="{24FA54BE-EABB-436C-9DAA-CD9F7C986F70}" sibTransId="{12F55B08-0DFF-46BE-B62D-20115F114732}"/>
    <dgm:cxn modelId="{01E11E5C-53FB-42CB-9378-BE90921E43AA}" type="presOf" srcId="{FE923AD1-99CF-4D1E-A19A-0EC4DB00DED7}" destId="{1F24F2D0-A7F6-47C5-AF92-28162B0F612E}" srcOrd="0" destOrd="0" presId="urn:microsoft.com/office/officeart/2005/8/layout/lProcess2"/>
    <dgm:cxn modelId="{8873F85C-5848-436F-934A-ECE38CEB11DE}" srcId="{F4F21D4A-79A4-47A4-B37C-1D68BF8B9A56}" destId="{D119AF3B-7CDB-43FB-9B90-3D28797546E9}" srcOrd="4" destOrd="0" parTransId="{54B124ED-6EEC-41F5-87D6-A24FEC9C55EB}" sibTransId="{83525C1B-9D29-485E-9C5A-912ECBB17875}"/>
    <dgm:cxn modelId="{1DF34C5D-6449-4AA7-950E-E8C596BAC22C}" type="presOf" srcId="{F4F21D4A-79A4-47A4-B37C-1D68BF8B9A56}" destId="{AA18BDA8-756A-4D6A-8131-0FBE9293B592}" srcOrd="0" destOrd="0" presId="urn:microsoft.com/office/officeart/2005/8/layout/lProcess2"/>
    <dgm:cxn modelId="{21A25241-F7B8-4D84-A6AD-4E5A9F492831}" type="presOf" srcId="{18708E8B-C275-4798-8D44-88973AA861EA}" destId="{2506A242-733F-4BBB-BAEC-21D41A66CA08}" srcOrd="0" destOrd="0" presId="urn:microsoft.com/office/officeart/2005/8/layout/lProcess2"/>
    <dgm:cxn modelId="{5E6C5562-ACC3-4559-B81E-E2C5D03BCC57}" type="presOf" srcId="{EBDB81F5-ABD2-4265-8498-C779F760CE4A}" destId="{48CE576E-BE58-41AD-86A9-630E288FF09F}" srcOrd="0" destOrd="0" presId="urn:microsoft.com/office/officeart/2005/8/layout/lProcess2"/>
    <dgm:cxn modelId="{F041A062-ED2F-4D30-B038-C1C52FD53E20}" type="presOf" srcId="{D119AF3B-7CDB-43FB-9B90-3D28797546E9}" destId="{C5267483-B3CF-4EF7-8569-EDB77074780E}" srcOrd="0" destOrd="0" presId="urn:microsoft.com/office/officeart/2005/8/layout/lProcess2"/>
    <dgm:cxn modelId="{BC1CF262-3E27-451B-B864-722B090F18E5}" type="presOf" srcId="{ACF32204-8EBC-4E10-8F76-B42002F2696D}" destId="{13F0EECF-4952-46FE-A025-198833C7C525}" srcOrd="0" destOrd="0" presId="urn:microsoft.com/office/officeart/2005/8/layout/lProcess2"/>
    <dgm:cxn modelId="{FA7A3848-1F0B-4D29-A86A-2DB1FD56FB89}" srcId="{622561D6-31BB-4C6C-AC8E-F30DB758DEE8}" destId="{D105D08E-6178-4668-8095-0F65DC95731E}" srcOrd="5" destOrd="0" parTransId="{4018D777-6137-4CDC-9294-85FEFF725F51}" sibTransId="{00DB388D-75C3-46F5-84CD-33C04974E0DE}"/>
    <dgm:cxn modelId="{5BF66D48-F329-4BC2-83A9-E369C8BCFB7C}" type="presOf" srcId="{D105D08E-6178-4668-8095-0F65DC95731E}" destId="{1C2A2D8F-7420-4548-8854-280DB2E404BE}" srcOrd="0" destOrd="0" presId="urn:microsoft.com/office/officeart/2005/8/layout/lProcess2"/>
    <dgm:cxn modelId="{FBAC9A68-28F8-4D4B-B758-C0B1ED296231}" srcId="{622561D6-31BB-4C6C-AC8E-F30DB758DEE8}" destId="{D5AD7CFE-9940-470D-9916-B332946C7070}" srcOrd="0" destOrd="0" parTransId="{18A755C3-3E70-4FB1-AB3F-BF89DC009E12}" sibTransId="{EBF6D55A-BC1D-4224-BBD9-AB9D37D3BE5E}"/>
    <dgm:cxn modelId="{F97EB56B-8A51-47A9-ACC5-D0CB017AB42E}" srcId="{F4F21D4A-79A4-47A4-B37C-1D68BF8B9A56}" destId="{D4E6A2B1-452D-4747-A08B-3A796A44D0EA}" srcOrd="5" destOrd="0" parTransId="{37C4B3E1-4A9F-427B-9591-8F6A3AA99966}" sibTransId="{C262903E-E9B5-4204-9427-C2E08BEB2472}"/>
    <dgm:cxn modelId="{309EEA4B-0825-44A3-9126-753F7BB5660D}" type="presOf" srcId="{622561D6-31BB-4C6C-AC8E-F30DB758DEE8}" destId="{55069829-2532-41AB-9364-F4378ABD2B2E}" srcOrd="0" destOrd="0" presId="urn:microsoft.com/office/officeart/2005/8/layout/lProcess2"/>
    <dgm:cxn modelId="{8F4CB86C-F65C-473C-8A54-338E14D98A53}" type="presOf" srcId="{63F9F010-4DF2-4748-A78F-9D4581CB62B2}" destId="{366B9A7A-CD6A-4EF9-A1E5-BCD59199E8B7}" srcOrd="0" destOrd="0" presId="urn:microsoft.com/office/officeart/2005/8/layout/lProcess2"/>
    <dgm:cxn modelId="{1810F14D-1E2E-4FB1-9F18-F6124187E734}" type="presOf" srcId="{584CA7A9-6A99-448E-8FA1-4650C40E2C3C}" destId="{669E91DE-A010-4E5F-907A-5C1B258034F7}" srcOrd="1" destOrd="0" presId="urn:microsoft.com/office/officeart/2005/8/layout/lProcess2"/>
    <dgm:cxn modelId="{7E6FA64E-9B21-44DB-9874-759507072F98}" type="presOf" srcId="{0B03E1BC-A119-4D81-B5D8-03A6B4D713E3}" destId="{0EA033D6-5684-4358-8A34-B426F3C65DE5}" srcOrd="0" destOrd="0" presId="urn:microsoft.com/office/officeart/2005/8/layout/lProcess2"/>
    <dgm:cxn modelId="{2FEABD6F-7732-4392-80AC-2DABC6BB044F}" srcId="{6317019A-7C6C-4731-B11B-374540E69267}" destId="{C651A13D-1081-4645-9181-E71701BFDDD1}" srcOrd="2" destOrd="0" parTransId="{DF4473B3-A40B-4F02-B3AE-704505BC9FC5}" sibTransId="{CFBE5A0D-F990-45D0-A40E-A8684A7F7036}"/>
    <dgm:cxn modelId="{CAC2D46F-3ECA-4B3B-9A56-2124A3D59DB4}" srcId="{F4F21D4A-79A4-47A4-B37C-1D68BF8B9A56}" destId="{F1FC1306-C49B-4D11-ABAB-74AAB2DEE475}" srcOrd="2" destOrd="0" parTransId="{6F7AA813-1FD2-42D8-B704-BBF935186A64}" sibTransId="{908D083E-2224-4E20-9973-971B8C076DF5}"/>
    <dgm:cxn modelId="{785A8D70-249B-4966-BC0C-93433280AE82}" type="presOf" srcId="{96F2EECA-4545-4CCD-A4FC-20834E487D0B}" destId="{6E90AF58-738C-477A-BED6-B1D1FCE8D81E}" srcOrd="0" destOrd="0" presId="urn:microsoft.com/office/officeart/2005/8/layout/lProcess2"/>
    <dgm:cxn modelId="{F7570051-17FF-47F3-B4B1-A34C58EDA353}" type="presOf" srcId="{80D1A5CF-8A11-4032-855F-97C8380B6D56}" destId="{650374B9-EB67-4602-AE8E-4D84B2F90426}" srcOrd="0" destOrd="0" presId="urn:microsoft.com/office/officeart/2005/8/layout/lProcess2"/>
    <dgm:cxn modelId="{695E8151-3DEB-4D5B-B805-A709093922D9}" srcId="{FB148C0A-693A-4F90-A22C-3004C3F339BE}" destId="{ACF32204-8EBC-4E10-8F76-B42002F2696D}" srcOrd="2" destOrd="0" parTransId="{61F553D5-4F3A-4237-A875-BCC94BE30556}" sibTransId="{D0AD3D84-34EA-40CF-BE3C-A6284CF0BDAE}"/>
    <dgm:cxn modelId="{4F2E9C52-8EE2-45DC-9CA2-7C637CA50CD8}" type="presOf" srcId="{C5BE7085-090C-4CB4-B65B-B05F974B4D81}" destId="{FA8645F8-C5AB-475E-8BFB-62669BD99059}" srcOrd="0" destOrd="0" presId="urn:microsoft.com/office/officeart/2005/8/layout/lProcess2"/>
    <dgm:cxn modelId="{A578B852-1302-4A8C-AAB7-3134D5A08EEF}" srcId="{6317019A-7C6C-4731-B11B-374540E69267}" destId="{33853825-18C6-4E27-BBA4-6DEC24E83860}" srcOrd="6" destOrd="0" parTransId="{B600FC3A-76EF-4FD1-941D-81C030267B7A}" sibTransId="{73848708-F7B6-47B8-8417-3A41ED734A3F}"/>
    <dgm:cxn modelId="{30A0EB73-802A-489B-A812-6F8F73EE2898}" srcId="{FB148C0A-693A-4F90-A22C-3004C3F339BE}" destId="{A98EACA1-B5B7-4ED0-8C95-4309A6D11A0F}" srcOrd="5" destOrd="0" parTransId="{648FDFB6-E480-448D-A394-3D2DDBB52159}" sibTransId="{0573D6D0-5EAE-41BE-889E-B8E2AC824752}"/>
    <dgm:cxn modelId="{4C0FB456-DD26-40F7-9D78-3792E6B4BEA5}" type="presOf" srcId="{BBDF0815-C810-48AC-ABC7-135079E1C802}" destId="{92806684-EB01-4B3D-BD70-7AC2F6C7B5FB}" srcOrd="1" destOrd="0" presId="urn:microsoft.com/office/officeart/2005/8/layout/lProcess2"/>
    <dgm:cxn modelId="{78E80E77-BDBD-4EC0-9E7A-1BA43B0384FD}" type="presOf" srcId="{F39D5011-57D5-48FA-9F60-3E8B928509BD}" destId="{83941FAB-B612-4B41-97B1-82B116EC7BD7}" srcOrd="0" destOrd="0" presId="urn:microsoft.com/office/officeart/2005/8/layout/lProcess2"/>
    <dgm:cxn modelId="{60B67C59-B329-4EDC-B67C-F6213D580142}" srcId="{D57375E7-7D77-4CAF-AC70-DC5317EF02C7}" destId="{622561D6-31BB-4C6C-AC8E-F30DB758DEE8}" srcOrd="0" destOrd="0" parTransId="{B7E37011-2DB3-4054-9B9A-9EC960E714FF}" sibTransId="{A63A65F2-CF33-46D9-8114-ACB89223D4BF}"/>
    <dgm:cxn modelId="{0453C279-A788-429E-B588-39CC2B004DA0}" srcId="{6317019A-7C6C-4731-B11B-374540E69267}" destId="{EB048A74-090F-4D6B-AAE6-9215F4859FA8}" srcOrd="0" destOrd="0" parTransId="{23BA3383-A03A-4754-B02E-B0B8740F4DFF}" sibTransId="{048F0531-C291-4B31-9DDC-60AFDA4B9932}"/>
    <dgm:cxn modelId="{0D59667D-21BD-4235-AEA6-CB49E9876272}" type="presOf" srcId="{584CA7A9-6A99-448E-8FA1-4650C40E2C3C}" destId="{DEE8DD01-CFF9-45C3-B31E-3452DD649EF9}" srcOrd="0" destOrd="0" presId="urn:microsoft.com/office/officeart/2005/8/layout/lProcess2"/>
    <dgm:cxn modelId="{0E3E7E7D-60A3-4AB7-9F8C-173C106C9B25}" type="presOf" srcId="{1DCC045D-811A-4230-BF07-C5B0CEDEF98E}" destId="{96057D5E-5C43-42FE-81DF-568BA5FDDF6D}" srcOrd="0" destOrd="0" presId="urn:microsoft.com/office/officeart/2005/8/layout/lProcess2"/>
    <dgm:cxn modelId="{8A40B780-9B9C-47C7-A92E-A721E2F602C0}" srcId="{D57375E7-7D77-4CAF-AC70-DC5317EF02C7}" destId="{6317019A-7C6C-4731-B11B-374540E69267}" srcOrd="2" destOrd="0" parTransId="{18002DB1-44D0-492E-957A-E545C072859B}" sibTransId="{757EC68B-159E-4CE0-9566-DE856FE8CFDF}"/>
    <dgm:cxn modelId="{6D8AF581-C127-4E70-81A0-B89F7CA36335}" type="presOf" srcId="{FB148C0A-693A-4F90-A22C-3004C3F339BE}" destId="{F8CF968B-5EDF-4F09-8A1F-DE851790C296}" srcOrd="1" destOrd="0" presId="urn:microsoft.com/office/officeart/2005/8/layout/lProcess2"/>
    <dgm:cxn modelId="{B54AC287-ADD6-4708-88ED-8A925E7751F1}" srcId="{622561D6-31BB-4C6C-AC8E-F30DB758DEE8}" destId="{BBC097D2-25B2-4BF4-BC55-BA9805B6D5B3}" srcOrd="3" destOrd="0" parTransId="{9C17818F-42FB-4BEC-8F81-69DF72C793F3}" sibTransId="{B09424A1-8971-4926-80D9-0FEF13285A34}"/>
    <dgm:cxn modelId="{C264B489-094C-463F-97C9-5A0D28E59471}" srcId="{FB148C0A-693A-4F90-A22C-3004C3F339BE}" destId="{80D1A5CF-8A11-4032-855F-97C8380B6D56}" srcOrd="4" destOrd="0" parTransId="{73236403-EEDD-4638-9415-1B4B71EB344F}" sibTransId="{CCDCF0AB-1E04-47D5-B80F-BD9FE951F61A}"/>
    <dgm:cxn modelId="{0531F88A-C0FA-49AA-B01E-AE4FFF618755}" type="presOf" srcId="{A2FE0E88-AC43-40FC-BDF0-15258EC9B34B}" destId="{73EE8E98-1263-4E57-879F-6EE73F66A203}" srcOrd="0" destOrd="0" presId="urn:microsoft.com/office/officeart/2005/8/layout/lProcess2"/>
    <dgm:cxn modelId="{417C568B-E834-4DD9-AD21-81BA7FF60AE5}" type="presOf" srcId="{D57375E7-7D77-4CAF-AC70-DC5317EF02C7}" destId="{B2919B27-5543-41DE-B317-821AA54EB64C}" srcOrd="0" destOrd="0" presId="urn:microsoft.com/office/officeart/2005/8/layout/lProcess2"/>
    <dgm:cxn modelId="{4CE9A793-2550-42CA-A1BE-A44C15B8F7F0}" type="presOf" srcId="{BBC097D2-25B2-4BF4-BC55-BA9805B6D5B3}" destId="{8DA80EE0-6787-49D4-9387-AE08B1D2CE9E}" srcOrd="0" destOrd="0" presId="urn:microsoft.com/office/officeart/2005/8/layout/lProcess2"/>
    <dgm:cxn modelId="{87821F95-ABFA-4292-A417-ADDB7CD39E82}" type="presOf" srcId="{A98EACA1-B5B7-4ED0-8C95-4309A6D11A0F}" destId="{15057851-A48F-49F1-9F13-0BBCA67ABB23}" srcOrd="0" destOrd="0" presId="urn:microsoft.com/office/officeart/2005/8/layout/lProcess2"/>
    <dgm:cxn modelId="{3B59D795-82A9-40DB-8120-455B18DF00CD}" srcId="{BBDF0815-C810-48AC-ABC7-135079E1C802}" destId="{9FDF30DC-E463-46B7-A6EA-9359CEF8A7E1}" srcOrd="1" destOrd="0" parTransId="{9AFB476E-EBBE-4877-8638-3184B3C5749C}" sibTransId="{1F7D6664-4D05-442B-970A-B2E4A07A303A}"/>
    <dgm:cxn modelId="{FFA97E96-F317-4616-8B97-A3949F18A4CC}" type="presOf" srcId="{F4F21D4A-79A4-47A4-B37C-1D68BF8B9A56}" destId="{C9860B18-2988-4717-9DFE-E05623C8ECB6}" srcOrd="1" destOrd="0" presId="urn:microsoft.com/office/officeart/2005/8/layout/lProcess2"/>
    <dgm:cxn modelId="{D1ECCD97-9C3F-42F3-8C3D-18C73308765F}" srcId="{D57375E7-7D77-4CAF-AC70-DC5317EF02C7}" destId="{FB148C0A-693A-4F90-A22C-3004C3F339BE}" srcOrd="3" destOrd="0" parTransId="{80ED5FDE-F105-4802-9246-7E34041E6E3A}" sibTransId="{4379230F-F8C6-4636-B43D-7BCFDCFB8BD9}"/>
    <dgm:cxn modelId="{CC5FE69C-87DA-43DC-BD04-FA47C64CB350}" srcId="{622561D6-31BB-4C6C-AC8E-F30DB758DEE8}" destId="{0B03E1BC-A119-4D81-B5D8-03A6B4D713E3}" srcOrd="1" destOrd="0" parTransId="{FFE30DC9-0700-4D62-8A6A-A36333FEC04A}" sibTransId="{D9FCDA96-582F-4884-8845-34608C9E0528}"/>
    <dgm:cxn modelId="{A43A8A9D-7C32-40DC-81E0-89FE088114B3}" type="presOf" srcId="{C68C3BD4-D0F0-4863-8E79-15E2B976EAD5}" destId="{E3A5B4C8-558A-4F33-B90F-490B57082CE6}" srcOrd="0" destOrd="0" presId="urn:microsoft.com/office/officeart/2005/8/layout/lProcess2"/>
    <dgm:cxn modelId="{5979BDA6-CEC8-4074-BA09-543576BCF2FD}" type="presOf" srcId="{74CBAFEB-5E26-4C58-8CD6-CD8D20281D5A}" destId="{76B55A87-3D93-4C29-BA9E-332C55942237}" srcOrd="0" destOrd="0" presId="urn:microsoft.com/office/officeart/2005/8/layout/lProcess2"/>
    <dgm:cxn modelId="{FD2A98AC-AD78-4552-9AF9-EE2690C2939E}" type="presOf" srcId="{F44B144F-BCD2-4EC2-8A76-7BCBE0B273AE}" destId="{CDFF2588-4428-4CD2-8E20-AF85F36C250B}" srcOrd="0" destOrd="0" presId="urn:microsoft.com/office/officeart/2005/8/layout/lProcess2"/>
    <dgm:cxn modelId="{78D8AFAC-98EA-4D18-88FD-826CCB401AD8}" type="presOf" srcId="{6317019A-7C6C-4731-B11B-374540E69267}" destId="{92DDC622-4584-40E2-9583-4F9D71976293}" srcOrd="1" destOrd="0" presId="urn:microsoft.com/office/officeart/2005/8/layout/lProcess2"/>
    <dgm:cxn modelId="{945239AD-C284-48F0-B462-EA65552B895D}" srcId="{FB148C0A-693A-4F90-A22C-3004C3F339BE}" destId="{74CBAFEB-5E26-4C58-8CD6-CD8D20281D5A}" srcOrd="6" destOrd="0" parTransId="{D38A8632-2DF3-49C4-AE28-C7470C409085}" sibTransId="{9E75F9B0-1A29-4AE7-A712-5D283328B910}"/>
    <dgm:cxn modelId="{BDB9D1AE-A942-4C79-A3A1-3E99E256AA62}" type="presOf" srcId="{F1FC1306-C49B-4D11-ABAB-74AAB2DEE475}" destId="{28F27D8D-7AB4-4DA9-94CF-F064914901A6}" srcOrd="0" destOrd="0" presId="urn:microsoft.com/office/officeart/2005/8/layout/lProcess2"/>
    <dgm:cxn modelId="{348106AF-8508-4C33-A74D-22234C1F9AEC}" srcId="{BBDF0815-C810-48AC-ABC7-135079E1C802}" destId="{F44B144F-BCD2-4EC2-8A76-7BCBE0B273AE}" srcOrd="4" destOrd="0" parTransId="{1E842DF2-26DA-4110-BDB0-3722EEC27956}" sibTransId="{1397674C-2FF9-489D-9FA5-BFE88A3F7B0B}"/>
    <dgm:cxn modelId="{808064B1-3489-4660-9433-0D9B28139D41}" srcId="{584CA7A9-6A99-448E-8FA1-4650C40E2C3C}" destId="{AC737691-5D34-4DAD-83A1-01D0C41B62C5}" srcOrd="2" destOrd="0" parTransId="{64B1FD57-72EE-44A1-8E7B-FEBD9C3B82FB}" sibTransId="{6E12777F-EA24-4C72-94E8-ADDDFD6CE5A9}"/>
    <dgm:cxn modelId="{6E746EB5-B638-451B-B9D6-49A66C2AC7FF}" type="presOf" srcId="{16494AB1-5121-4910-BFBC-2B6B39553296}" destId="{D36CE3F2-4382-4139-B478-D7095F66DD38}" srcOrd="0" destOrd="0" presId="urn:microsoft.com/office/officeart/2005/8/layout/lProcess2"/>
    <dgm:cxn modelId="{DF5ED3B6-A3B4-4E2E-BCAF-670B67D66E49}" type="presOf" srcId="{D4E6A2B1-452D-4747-A08B-3A796A44D0EA}" destId="{490089BB-13F6-46EB-8275-59B0319F2843}" srcOrd="0" destOrd="0" presId="urn:microsoft.com/office/officeart/2005/8/layout/lProcess2"/>
    <dgm:cxn modelId="{37E334BC-CCFB-4403-9AFC-64741432DB9A}" type="presOf" srcId="{AC737691-5D34-4DAD-83A1-01D0C41B62C5}" destId="{F85F9252-1FEA-4D04-899E-A6FE9927D58E}" srcOrd="0" destOrd="0" presId="urn:microsoft.com/office/officeart/2005/8/layout/lProcess2"/>
    <dgm:cxn modelId="{114DF3BE-B1A8-44F0-A71C-37A645D8E1C2}" srcId="{6317019A-7C6C-4731-B11B-374540E69267}" destId="{17395F26-E1DF-47B8-A505-C7A3052F37C8}" srcOrd="3" destOrd="0" parTransId="{D655AD73-AA5B-4725-979E-261E8EA56146}" sibTransId="{D5F03B42-859B-4072-A686-3F6DA49FE706}"/>
    <dgm:cxn modelId="{47837BBF-367C-4870-BADA-629169B7DC8C}" type="presOf" srcId="{C5D26FD5-A48E-4813-AB5F-42A00A15C2C3}" destId="{8F562F07-2030-4C27-99C4-6BCD5C69AEAB}" srcOrd="0" destOrd="0" presId="urn:microsoft.com/office/officeart/2005/8/layout/lProcess2"/>
    <dgm:cxn modelId="{8A07F9BF-F446-4E24-907B-9593347F526A}" type="presOf" srcId="{6317019A-7C6C-4731-B11B-374540E69267}" destId="{FB39C50D-1EB6-4922-BEA9-63242DED8627}" srcOrd="0" destOrd="0" presId="urn:microsoft.com/office/officeart/2005/8/layout/lProcess2"/>
    <dgm:cxn modelId="{BF99FFC6-EE2B-49D4-82C2-3DEDFEF4AC4A}" srcId="{622561D6-31BB-4C6C-AC8E-F30DB758DEE8}" destId="{C5BE7085-090C-4CB4-B65B-B05F974B4D81}" srcOrd="6" destOrd="0" parTransId="{A92F984C-9C85-4D24-9772-78D53C3D6F8F}" sibTransId="{6F883001-40ED-4735-9100-BE6E881ED5F7}"/>
    <dgm:cxn modelId="{45FB63C7-83DA-42FA-9AE6-951A79BC344D}" srcId="{BBDF0815-C810-48AC-ABC7-135079E1C802}" destId="{63F9F010-4DF2-4748-A78F-9D4581CB62B2}" srcOrd="2" destOrd="0" parTransId="{ABB38114-2112-442B-A97F-2AC3C7DF662A}" sibTransId="{007CF11A-BBAF-403A-96AC-4488F3565683}"/>
    <dgm:cxn modelId="{8E8503C8-F69B-4755-B7A0-A74110A64482}" type="presOf" srcId="{2CA50B59-D744-4104-BF55-15D52ADC78F2}" destId="{5857A0CB-39FB-47ED-9BD7-EDDF79714704}" srcOrd="0" destOrd="0" presId="urn:microsoft.com/office/officeart/2005/8/layout/lProcess2"/>
    <dgm:cxn modelId="{0D68E8CC-11EF-496B-B1E9-C4169E4B3625}" srcId="{FB148C0A-693A-4F90-A22C-3004C3F339BE}" destId="{8E2CF937-FE1B-474B-A126-A282FA272123}" srcOrd="1" destOrd="0" parTransId="{F5C87AB9-4350-4753-AB87-FF95AB575380}" sibTransId="{3E7DD18F-877E-405B-BC8C-F25A3CDD57A3}"/>
    <dgm:cxn modelId="{892FE6CE-8344-4822-8165-F070E3A943BE}" srcId="{F4F21D4A-79A4-47A4-B37C-1D68BF8B9A56}" destId="{79CA0AA1-2154-471D-ACB7-5071B958AA63}" srcOrd="6" destOrd="0" parTransId="{110A1467-8C94-4BEB-8233-BD3294A666A2}" sibTransId="{A5A15259-D693-4B01-AFFD-41132F8E0DFF}"/>
    <dgm:cxn modelId="{75B271D7-ED57-4C4D-85FF-B3B7A2C128DC}" srcId="{FB148C0A-693A-4F90-A22C-3004C3F339BE}" destId="{C75C2E29-DE5F-407D-A071-2352F03457A7}" srcOrd="3" destOrd="0" parTransId="{1AEDE9D0-760C-4D77-AB82-4420A470F3F8}" sibTransId="{6C03C99F-E12D-44D8-923C-5B8257ED05DD}"/>
    <dgm:cxn modelId="{73C527E0-8AE1-4517-98CE-9EEF13199F8B}" srcId="{584CA7A9-6A99-448E-8FA1-4650C40E2C3C}" destId="{18708E8B-C275-4798-8D44-88973AA861EA}" srcOrd="3" destOrd="0" parTransId="{ED678173-6AD8-4008-8759-8B3017846C5E}" sibTransId="{D56587DA-C27C-46F1-A6A8-4A14326BDABB}"/>
    <dgm:cxn modelId="{0964EEE3-1B34-4DC7-96A8-6E5DD333CB1C}" srcId="{BBDF0815-C810-48AC-ABC7-135079E1C802}" destId="{C68C3BD4-D0F0-4863-8E79-15E2B976EAD5}" srcOrd="6" destOrd="0" parTransId="{D7B0AEF9-68E0-4B42-8FAA-EE22051628AF}" sibTransId="{9C4F49D5-91C3-4BB3-B9E9-6D3A6DD91860}"/>
    <dgm:cxn modelId="{53AAAAE4-A722-456C-96DA-23AAC352BCB0}" type="presOf" srcId="{A61F384C-0166-44EC-BFC6-8BDCBFA5E58D}" destId="{7386C8A4-655F-4E09-B577-472F25328465}" srcOrd="0" destOrd="0" presId="urn:microsoft.com/office/officeart/2005/8/layout/lProcess2"/>
    <dgm:cxn modelId="{915120EC-6C32-4B4C-B9D1-7DFEF5320143}" srcId="{D57375E7-7D77-4CAF-AC70-DC5317EF02C7}" destId="{F4F21D4A-79A4-47A4-B37C-1D68BF8B9A56}" srcOrd="5" destOrd="0" parTransId="{B1DCAE82-F33A-4E53-84CE-F993DD79024D}" sibTransId="{BCAFE85F-FC13-4496-B85D-5407B1EEE17E}"/>
    <dgm:cxn modelId="{21761BEE-CAB1-420F-B30B-41663E82C297}" type="presOf" srcId="{8E2CF937-FE1B-474B-A126-A282FA272123}" destId="{00D09DA6-A60C-4F7D-A314-A7B5CA65B8B8}" srcOrd="0" destOrd="0" presId="urn:microsoft.com/office/officeart/2005/8/layout/lProcess2"/>
    <dgm:cxn modelId="{2B5C9CEF-72E0-49CB-AC51-4C2139ACBA2A}" type="presOf" srcId="{33853825-18C6-4E27-BBA4-6DEC24E83860}" destId="{1FE480FA-BF60-4FC4-9097-6042A1B14417}" srcOrd="0" destOrd="0" presId="urn:microsoft.com/office/officeart/2005/8/layout/lProcess2"/>
    <dgm:cxn modelId="{9AE02BF1-8FCD-473A-8B0D-72DDAA12823A}" srcId="{584CA7A9-6A99-448E-8FA1-4650C40E2C3C}" destId="{16494AB1-5121-4910-BFBC-2B6B39553296}" srcOrd="0" destOrd="0" parTransId="{BDAD5B85-5590-43AD-AE09-BA6211B00E0C}" sibTransId="{FDECBD4C-38B3-4B88-ABF8-C7380646AFD5}"/>
    <dgm:cxn modelId="{E88C92F7-0F58-4719-9126-C443DBE6F5B6}" srcId="{D57375E7-7D77-4CAF-AC70-DC5317EF02C7}" destId="{BBDF0815-C810-48AC-ABC7-135079E1C802}" srcOrd="4" destOrd="0" parTransId="{812F6826-F61E-45AE-8874-D02D69018F23}" sibTransId="{C47ACC53-F075-4E0E-99CB-8CD5E0DCCCA1}"/>
    <dgm:cxn modelId="{2842D7F7-7DB5-41D8-9BC6-AE93EDE952E1}" type="presOf" srcId="{FB98849B-CF2A-4202-8174-F475D0C3C031}" destId="{62A7970B-E5A9-4990-8CC0-446A8519F75F}" srcOrd="0" destOrd="0" presId="urn:microsoft.com/office/officeart/2005/8/layout/lProcess2"/>
    <dgm:cxn modelId="{6CC264F8-0EE5-41EE-B13A-678853B4F00D}" srcId="{F4F21D4A-79A4-47A4-B37C-1D68BF8B9A56}" destId="{C375DFDD-C379-41DE-BACE-09D9834D15AE}" srcOrd="3" destOrd="0" parTransId="{1052C8BE-B503-443C-B340-217245571A24}" sibTransId="{27C8E4F8-85DC-4533-846A-243D8F85C733}"/>
    <dgm:cxn modelId="{0705C0FB-EB90-4580-936B-BBA3EA59CF26}" srcId="{584CA7A9-6A99-448E-8FA1-4650C40E2C3C}" destId="{FE923AD1-99CF-4D1E-A19A-0EC4DB00DED7}" srcOrd="5" destOrd="0" parTransId="{AF118A79-1E87-466F-A5B5-EA9B6D261C38}" sibTransId="{0DF72B1A-3855-45F0-9D34-6D38279EE512}"/>
    <dgm:cxn modelId="{05F622FD-3300-4CB6-B988-081E77ABC2D7}" type="presOf" srcId="{FB148C0A-693A-4F90-A22C-3004C3F339BE}" destId="{C0AA12B5-61B9-4B9C-B70F-1E0899B775AE}" srcOrd="0" destOrd="0" presId="urn:microsoft.com/office/officeart/2005/8/layout/lProcess2"/>
    <dgm:cxn modelId="{7A4BAE7D-5874-4409-BA92-FAD15B26EC03}" type="presParOf" srcId="{B2919B27-5543-41DE-B317-821AA54EB64C}" destId="{7E3799E5-669F-4E6F-A39B-AEEC8C687D34}" srcOrd="0" destOrd="0" presId="urn:microsoft.com/office/officeart/2005/8/layout/lProcess2"/>
    <dgm:cxn modelId="{C6CBFF0E-476D-4007-8C78-43F05D2BE23E}" type="presParOf" srcId="{7E3799E5-669F-4E6F-A39B-AEEC8C687D34}" destId="{55069829-2532-41AB-9364-F4378ABD2B2E}" srcOrd="0" destOrd="0" presId="urn:microsoft.com/office/officeart/2005/8/layout/lProcess2"/>
    <dgm:cxn modelId="{6AFE6208-5299-4080-AAE8-211BB9110098}" type="presParOf" srcId="{7E3799E5-669F-4E6F-A39B-AEEC8C687D34}" destId="{6EF7187C-4A4E-4843-9E62-0266E0131DA6}" srcOrd="1" destOrd="0" presId="urn:microsoft.com/office/officeart/2005/8/layout/lProcess2"/>
    <dgm:cxn modelId="{5777BBDE-369D-45B3-82D4-3B087F7ED5BD}" type="presParOf" srcId="{7E3799E5-669F-4E6F-A39B-AEEC8C687D34}" destId="{6D95C1C9-EAA0-4D9F-8DBC-1EF5A753B01F}" srcOrd="2" destOrd="0" presId="urn:microsoft.com/office/officeart/2005/8/layout/lProcess2"/>
    <dgm:cxn modelId="{A05FEDE5-4855-4FCB-AF8D-749D911F0EA4}" type="presParOf" srcId="{6D95C1C9-EAA0-4D9F-8DBC-1EF5A753B01F}" destId="{F4CA3335-F36B-421F-83F8-4D5D24303BA7}" srcOrd="0" destOrd="0" presId="urn:microsoft.com/office/officeart/2005/8/layout/lProcess2"/>
    <dgm:cxn modelId="{04E4D73F-6567-4B07-AB62-37607812951D}" type="presParOf" srcId="{F4CA3335-F36B-421F-83F8-4D5D24303BA7}" destId="{80827557-4852-49DA-A837-B7728F4CEEB0}" srcOrd="0" destOrd="0" presId="urn:microsoft.com/office/officeart/2005/8/layout/lProcess2"/>
    <dgm:cxn modelId="{06AF4E11-A1F2-4E62-B953-AE7950B35A0E}" type="presParOf" srcId="{F4CA3335-F36B-421F-83F8-4D5D24303BA7}" destId="{D6B66C3B-0F65-4EB1-9095-3805FA34340C}" srcOrd="1" destOrd="0" presId="urn:microsoft.com/office/officeart/2005/8/layout/lProcess2"/>
    <dgm:cxn modelId="{3BF05BBA-27C2-4089-A455-2C44939A02A3}" type="presParOf" srcId="{F4CA3335-F36B-421F-83F8-4D5D24303BA7}" destId="{0EA033D6-5684-4358-8A34-B426F3C65DE5}" srcOrd="2" destOrd="0" presId="urn:microsoft.com/office/officeart/2005/8/layout/lProcess2"/>
    <dgm:cxn modelId="{C27E1099-5367-436C-80CC-23BB6E375F54}" type="presParOf" srcId="{F4CA3335-F36B-421F-83F8-4D5D24303BA7}" destId="{034930DB-4F1D-4F7C-B084-BFE06D1B265D}" srcOrd="3" destOrd="0" presId="urn:microsoft.com/office/officeart/2005/8/layout/lProcess2"/>
    <dgm:cxn modelId="{15CC901C-F937-45FB-A8F6-FC44E66633A1}" type="presParOf" srcId="{F4CA3335-F36B-421F-83F8-4D5D24303BA7}" destId="{7386C8A4-655F-4E09-B577-472F25328465}" srcOrd="4" destOrd="0" presId="urn:microsoft.com/office/officeart/2005/8/layout/lProcess2"/>
    <dgm:cxn modelId="{CA93AA0B-94ED-44EA-B98A-0CC5375481C9}" type="presParOf" srcId="{F4CA3335-F36B-421F-83F8-4D5D24303BA7}" destId="{E541EC24-8EF7-4C69-B68C-6B78622690A6}" srcOrd="5" destOrd="0" presId="urn:microsoft.com/office/officeart/2005/8/layout/lProcess2"/>
    <dgm:cxn modelId="{95AE6AD6-E77E-49CE-9313-DA1F24693B4A}" type="presParOf" srcId="{F4CA3335-F36B-421F-83F8-4D5D24303BA7}" destId="{8DA80EE0-6787-49D4-9387-AE08B1D2CE9E}" srcOrd="6" destOrd="0" presId="urn:microsoft.com/office/officeart/2005/8/layout/lProcess2"/>
    <dgm:cxn modelId="{264C0D91-A7A6-4649-B693-60C65CFCA28C}" type="presParOf" srcId="{F4CA3335-F36B-421F-83F8-4D5D24303BA7}" destId="{DEC1D025-271D-4420-BCE6-96716B3AB421}" srcOrd="7" destOrd="0" presId="urn:microsoft.com/office/officeart/2005/8/layout/lProcess2"/>
    <dgm:cxn modelId="{C6D4FB0A-BD40-4037-83EF-E487CC8C5309}" type="presParOf" srcId="{F4CA3335-F36B-421F-83F8-4D5D24303BA7}" destId="{62A7970B-E5A9-4990-8CC0-446A8519F75F}" srcOrd="8" destOrd="0" presId="urn:microsoft.com/office/officeart/2005/8/layout/lProcess2"/>
    <dgm:cxn modelId="{0A36B294-ABAF-491C-8BCD-634EB5FF0D3B}" type="presParOf" srcId="{F4CA3335-F36B-421F-83F8-4D5D24303BA7}" destId="{23475ECF-17CC-485B-B40D-9FCFADE2C571}" srcOrd="9" destOrd="0" presId="urn:microsoft.com/office/officeart/2005/8/layout/lProcess2"/>
    <dgm:cxn modelId="{BD89EA50-580D-4E10-AAA6-6FC6F2D26D4C}" type="presParOf" srcId="{F4CA3335-F36B-421F-83F8-4D5D24303BA7}" destId="{1C2A2D8F-7420-4548-8854-280DB2E404BE}" srcOrd="10" destOrd="0" presId="urn:microsoft.com/office/officeart/2005/8/layout/lProcess2"/>
    <dgm:cxn modelId="{3F752338-33B1-4086-9A0F-58858609F5A2}" type="presParOf" srcId="{F4CA3335-F36B-421F-83F8-4D5D24303BA7}" destId="{48BB425F-92D0-4AC6-B55B-AFB86DF88BF9}" srcOrd="11" destOrd="0" presId="urn:microsoft.com/office/officeart/2005/8/layout/lProcess2"/>
    <dgm:cxn modelId="{C5F0A49C-4128-4EE3-A791-AF594D4F512A}" type="presParOf" srcId="{F4CA3335-F36B-421F-83F8-4D5D24303BA7}" destId="{FA8645F8-C5AB-475E-8BFB-62669BD99059}" srcOrd="12" destOrd="0" presId="urn:microsoft.com/office/officeart/2005/8/layout/lProcess2"/>
    <dgm:cxn modelId="{E86BC459-0D04-403E-A5C8-A246D304D2AA}" type="presParOf" srcId="{B2919B27-5543-41DE-B317-821AA54EB64C}" destId="{2A08D532-D09F-44D1-8A2C-02D4CA1CB4BD}" srcOrd="1" destOrd="0" presId="urn:microsoft.com/office/officeart/2005/8/layout/lProcess2"/>
    <dgm:cxn modelId="{AE58D164-23F5-47BC-9244-A9CA409AFEAC}" type="presParOf" srcId="{B2919B27-5543-41DE-B317-821AA54EB64C}" destId="{9B23F3C7-671B-4980-8425-8150166DD942}" srcOrd="2" destOrd="0" presId="urn:microsoft.com/office/officeart/2005/8/layout/lProcess2"/>
    <dgm:cxn modelId="{4A65C7DB-5745-4AE8-9A5F-9AB507DB32CD}" type="presParOf" srcId="{9B23F3C7-671B-4980-8425-8150166DD942}" destId="{DEE8DD01-CFF9-45C3-B31E-3452DD649EF9}" srcOrd="0" destOrd="0" presId="urn:microsoft.com/office/officeart/2005/8/layout/lProcess2"/>
    <dgm:cxn modelId="{4521FDD7-C2CD-4B40-A73B-0F65AA947142}" type="presParOf" srcId="{9B23F3C7-671B-4980-8425-8150166DD942}" destId="{669E91DE-A010-4E5F-907A-5C1B258034F7}" srcOrd="1" destOrd="0" presId="urn:microsoft.com/office/officeart/2005/8/layout/lProcess2"/>
    <dgm:cxn modelId="{0436944F-475E-46AF-833A-785F3E3A565A}" type="presParOf" srcId="{9B23F3C7-671B-4980-8425-8150166DD942}" destId="{0565B1D1-0F55-4130-8016-178ED78B10C0}" srcOrd="2" destOrd="0" presId="urn:microsoft.com/office/officeart/2005/8/layout/lProcess2"/>
    <dgm:cxn modelId="{23278A4F-3EF0-4F07-9DCD-D12145870C3B}" type="presParOf" srcId="{0565B1D1-0F55-4130-8016-178ED78B10C0}" destId="{232B5149-D458-4C2C-8A03-51D3A1ECBED0}" srcOrd="0" destOrd="0" presId="urn:microsoft.com/office/officeart/2005/8/layout/lProcess2"/>
    <dgm:cxn modelId="{55FB2360-7563-4217-B726-4416C7F6AC06}" type="presParOf" srcId="{232B5149-D458-4C2C-8A03-51D3A1ECBED0}" destId="{D36CE3F2-4382-4139-B478-D7095F66DD38}" srcOrd="0" destOrd="0" presId="urn:microsoft.com/office/officeart/2005/8/layout/lProcess2"/>
    <dgm:cxn modelId="{F7673000-C4CB-40BE-99B6-32916642CBE4}" type="presParOf" srcId="{232B5149-D458-4C2C-8A03-51D3A1ECBED0}" destId="{614810B5-00A2-449D-9DCE-FBA9019C5DD3}" srcOrd="1" destOrd="0" presId="urn:microsoft.com/office/officeart/2005/8/layout/lProcess2"/>
    <dgm:cxn modelId="{664AC7A0-7B97-4A15-A343-A3A9B2146927}" type="presParOf" srcId="{232B5149-D458-4C2C-8A03-51D3A1ECBED0}" destId="{5857A0CB-39FB-47ED-9BD7-EDDF79714704}" srcOrd="2" destOrd="0" presId="urn:microsoft.com/office/officeart/2005/8/layout/lProcess2"/>
    <dgm:cxn modelId="{0B2A7912-0C62-4E7C-9DBF-335D378D5B88}" type="presParOf" srcId="{232B5149-D458-4C2C-8A03-51D3A1ECBED0}" destId="{3A6BCDB0-00BE-4195-B13D-32D9EA9BC489}" srcOrd="3" destOrd="0" presId="urn:microsoft.com/office/officeart/2005/8/layout/lProcess2"/>
    <dgm:cxn modelId="{7BD8806C-C133-45A7-8FDA-63E728BD492D}" type="presParOf" srcId="{232B5149-D458-4C2C-8A03-51D3A1ECBED0}" destId="{F85F9252-1FEA-4D04-899E-A6FE9927D58E}" srcOrd="4" destOrd="0" presId="urn:microsoft.com/office/officeart/2005/8/layout/lProcess2"/>
    <dgm:cxn modelId="{505C9309-BFFE-4E3A-84FD-F52985053239}" type="presParOf" srcId="{232B5149-D458-4C2C-8A03-51D3A1ECBED0}" destId="{1E4F0B70-31B3-48D2-848A-51714623CD22}" srcOrd="5" destOrd="0" presId="urn:microsoft.com/office/officeart/2005/8/layout/lProcess2"/>
    <dgm:cxn modelId="{703DEEF8-64AF-486C-809D-A56A6EC4A9BB}" type="presParOf" srcId="{232B5149-D458-4C2C-8A03-51D3A1ECBED0}" destId="{2506A242-733F-4BBB-BAEC-21D41A66CA08}" srcOrd="6" destOrd="0" presId="urn:microsoft.com/office/officeart/2005/8/layout/lProcess2"/>
    <dgm:cxn modelId="{4110608D-50EC-4652-8FDC-F00A587D1C1C}" type="presParOf" srcId="{232B5149-D458-4C2C-8A03-51D3A1ECBED0}" destId="{77C51AD9-7F1B-4895-A0AE-3159F47C74A2}" srcOrd="7" destOrd="0" presId="urn:microsoft.com/office/officeart/2005/8/layout/lProcess2"/>
    <dgm:cxn modelId="{777F42E7-7064-46A8-A96C-A49191BF33AC}" type="presParOf" srcId="{232B5149-D458-4C2C-8A03-51D3A1ECBED0}" destId="{0B1B63A7-60F8-42C9-AD11-B5087A667DF7}" srcOrd="8" destOrd="0" presId="urn:microsoft.com/office/officeart/2005/8/layout/lProcess2"/>
    <dgm:cxn modelId="{E0FF8326-890C-48CE-AA6A-17C472937FAA}" type="presParOf" srcId="{232B5149-D458-4C2C-8A03-51D3A1ECBED0}" destId="{57A67AD6-57A3-48CF-8D79-DC4BF0EE9617}" srcOrd="9" destOrd="0" presId="urn:microsoft.com/office/officeart/2005/8/layout/lProcess2"/>
    <dgm:cxn modelId="{BABA06CB-371B-4183-85F6-C1E640ED3ECF}" type="presParOf" srcId="{232B5149-D458-4C2C-8A03-51D3A1ECBED0}" destId="{1F24F2D0-A7F6-47C5-AF92-28162B0F612E}" srcOrd="10" destOrd="0" presId="urn:microsoft.com/office/officeart/2005/8/layout/lProcess2"/>
    <dgm:cxn modelId="{54DA883F-2CC6-4F73-AF46-E3F1B9E9DFCE}" type="presParOf" srcId="{232B5149-D458-4C2C-8A03-51D3A1ECBED0}" destId="{692E59D3-ADDF-4495-9A25-9A25FC9BAC37}" srcOrd="11" destOrd="0" presId="urn:microsoft.com/office/officeart/2005/8/layout/lProcess2"/>
    <dgm:cxn modelId="{7E0BA04E-C671-4A0D-B2E7-A8FBDF926E49}" type="presParOf" srcId="{232B5149-D458-4C2C-8A03-51D3A1ECBED0}" destId="{D502E734-05ED-42EA-88E9-E7F7CAEF0186}" srcOrd="12" destOrd="0" presId="urn:microsoft.com/office/officeart/2005/8/layout/lProcess2"/>
    <dgm:cxn modelId="{92A367C1-3242-4BC8-AB5A-55B3D54EAD4B}" type="presParOf" srcId="{B2919B27-5543-41DE-B317-821AA54EB64C}" destId="{99B0A586-7687-40D2-B6E0-EA4D935727C8}" srcOrd="3" destOrd="0" presId="urn:microsoft.com/office/officeart/2005/8/layout/lProcess2"/>
    <dgm:cxn modelId="{D9C369BC-6B75-4149-85D3-FA4278B25B8F}" type="presParOf" srcId="{B2919B27-5543-41DE-B317-821AA54EB64C}" destId="{F2891A92-F72A-421D-A151-00C7A9DE5D4E}" srcOrd="4" destOrd="0" presId="urn:microsoft.com/office/officeart/2005/8/layout/lProcess2"/>
    <dgm:cxn modelId="{A8DC8BF9-56D3-49E7-BD9E-056059F835EF}" type="presParOf" srcId="{F2891A92-F72A-421D-A151-00C7A9DE5D4E}" destId="{FB39C50D-1EB6-4922-BEA9-63242DED8627}" srcOrd="0" destOrd="0" presId="urn:microsoft.com/office/officeart/2005/8/layout/lProcess2"/>
    <dgm:cxn modelId="{F986DD65-5E00-4127-A784-02133E702D4B}" type="presParOf" srcId="{F2891A92-F72A-421D-A151-00C7A9DE5D4E}" destId="{92DDC622-4584-40E2-9583-4F9D71976293}" srcOrd="1" destOrd="0" presId="urn:microsoft.com/office/officeart/2005/8/layout/lProcess2"/>
    <dgm:cxn modelId="{7FF9445E-5244-4C95-ACB3-E5A380FCE681}" type="presParOf" srcId="{F2891A92-F72A-421D-A151-00C7A9DE5D4E}" destId="{D2B58E6B-EFE6-4D55-A13F-9D36E0083E92}" srcOrd="2" destOrd="0" presId="urn:microsoft.com/office/officeart/2005/8/layout/lProcess2"/>
    <dgm:cxn modelId="{D9E6C530-A11D-4FEF-8383-FF201611EDE2}" type="presParOf" srcId="{D2B58E6B-EFE6-4D55-A13F-9D36E0083E92}" destId="{4AE7CBBE-9DF9-4491-A240-CBFDCA0B806B}" srcOrd="0" destOrd="0" presId="urn:microsoft.com/office/officeart/2005/8/layout/lProcess2"/>
    <dgm:cxn modelId="{EE3326F3-F0BA-4242-A93E-A9A4BC423CE3}" type="presParOf" srcId="{4AE7CBBE-9DF9-4491-A240-CBFDCA0B806B}" destId="{8A73A4C6-6353-47D0-936B-60F92C358774}" srcOrd="0" destOrd="0" presId="urn:microsoft.com/office/officeart/2005/8/layout/lProcess2"/>
    <dgm:cxn modelId="{8310D7F0-DABD-42D4-A5BE-3C47E5DFEB69}" type="presParOf" srcId="{4AE7CBBE-9DF9-4491-A240-CBFDCA0B806B}" destId="{A544DF9E-8805-4CDF-BD00-43319AC89154}" srcOrd="1" destOrd="0" presId="urn:microsoft.com/office/officeart/2005/8/layout/lProcess2"/>
    <dgm:cxn modelId="{E4725016-C48F-44B6-93D4-5CC8E32628CB}" type="presParOf" srcId="{4AE7CBBE-9DF9-4491-A240-CBFDCA0B806B}" destId="{48CE576E-BE58-41AD-86A9-630E288FF09F}" srcOrd="2" destOrd="0" presId="urn:microsoft.com/office/officeart/2005/8/layout/lProcess2"/>
    <dgm:cxn modelId="{D78D4A13-5413-4226-B85A-3E5EEF28F96A}" type="presParOf" srcId="{4AE7CBBE-9DF9-4491-A240-CBFDCA0B806B}" destId="{63155683-2D88-49FA-BDD8-59EDD5CF0EB5}" srcOrd="3" destOrd="0" presId="urn:microsoft.com/office/officeart/2005/8/layout/lProcess2"/>
    <dgm:cxn modelId="{E8BA8BB5-85C8-44C2-9090-7C5859A82E4B}" type="presParOf" srcId="{4AE7CBBE-9DF9-4491-A240-CBFDCA0B806B}" destId="{E846820A-3417-472A-91C8-19FE7ED2D062}" srcOrd="4" destOrd="0" presId="urn:microsoft.com/office/officeart/2005/8/layout/lProcess2"/>
    <dgm:cxn modelId="{B8514DD9-DAC6-4BD7-8504-AF7CA2267A65}" type="presParOf" srcId="{4AE7CBBE-9DF9-4491-A240-CBFDCA0B806B}" destId="{69FBE561-3C6E-4BAB-B8FD-20D6E7CD6F3B}" srcOrd="5" destOrd="0" presId="urn:microsoft.com/office/officeart/2005/8/layout/lProcess2"/>
    <dgm:cxn modelId="{9B161F1A-BE3F-4152-AFD8-AB2C63BAAA53}" type="presParOf" srcId="{4AE7CBBE-9DF9-4491-A240-CBFDCA0B806B}" destId="{8958A21B-7FF6-4C65-A443-8FCE8A301775}" srcOrd="6" destOrd="0" presId="urn:microsoft.com/office/officeart/2005/8/layout/lProcess2"/>
    <dgm:cxn modelId="{7B3BF437-BEAE-4603-BCD4-B970976E8D11}" type="presParOf" srcId="{4AE7CBBE-9DF9-4491-A240-CBFDCA0B806B}" destId="{62082314-040E-4DF7-8B89-D529BFD5E44A}" srcOrd="7" destOrd="0" presId="urn:microsoft.com/office/officeart/2005/8/layout/lProcess2"/>
    <dgm:cxn modelId="{4DE7FC00-85B2-4501-80EE-A181B16A02E1}" type="presParOf" srcId="{4AE7CBBE-9DF9-4491-A240-CBFDCA0B806B}" destId="{73EE8E98-1263-4E57-879F-6EE73F66A203}" srcOrd="8" destOrd="0" presId="urn:microsoft.com/office/officeart/2005/8/layout/lProcess2"/>
    <dgm:cxn modelId="{1DF0F693-F663-4759-8767-485C3F5A2E45}" type="presParOf" srcId="{4AE7CBBE-9DF9-4491-A240-CBFDCA0B806B}" destId="{FB7448C5-C399-49E1-A5E1-41C8A5005A27}" srcOrd="9" destOrd="0" presId="urn:microsoft.com/office/officeart/2005/8/layout/lProcess2"/>
    <dgm:cxn modelId="{FC74A545-320F-42B0-9278-08C1E4B91EA9}" type="presParOf" srcId="{4AE7CBBE-9DF9-4491-A240-CBFDCA0B806B}" destId="{83941FAB-B612-4B41-97B1-82B116EC7BD7}" srcOrd="10" destOrd="0" presId="urn:microsoft.com/office/officeart/2005/8/layout/lProcess2"/>
    <dgm:cxn modelId="{1B1C7C1E-63C1-4EAE-959E-329A368B5CE8}" type="presParOf" srcId="{4AE7CBBE-9DF9-4491-A240-CBFDCA0B806B}" destId="{096C4BEA-AB0C-4016-8B1B-BFEC001C2D12}" srcOrd="11" destOrd="0" presId="urn:microsoft.com/office/officeart/2005/8/layout/lProcess2"/>
    <dgm:cxn modelId="{F692EF77-CBCC-4429-A121-BE62CA4C3E1B}" type="presParOf" srcId="{4AE7CBBE-9DF9-4491-A240-CBFDCA0B806B}" destId="{1FE480FA-BF60-4FC4-9097-6042A1B14417}" srcOrd="12" destOrd="0" presId="urn:microsoft.com/office/officeart/2005/8/layout/lProcess2"/>
    <dgm:cxn modelId="{71F73F1F-2DE3-42D3-9247-B32EDCCA7B26}" type="presParOf" srcId="{B2919B27-5543-41DE-B317-821AA54EB64C}" destId="{E96390B6-4139-425A-B089-65D1787C1528}" srcOrd="5" destOrd="0" presId="urn:microsoft.com/office/officeart/2005/8/layout/lProcess2"/>
    <dgm:cxn modelId="{9428BEF4-3AC2-45C0-9215-DB505904254E}" type="presParOf" srcId="{B2919B27-5543-41DE-B317-821AA54EB64C}" destId="{21922E7B-2679-44E6-BB7B-DF9D66AE565B}" srcOrd="6" destOrd="0" presId="urn:microsoft.com/office/officeart/2005/8/layout/lProcess2"/>
    <dgm:cxn modelId="{A488F2CF-3224-419A-BF64-9B3CB108D9A3}" type="presParOf" srcId="{21922E7B-2679-44E6-BB7B-DF9D66AE565B}" destId="{C0AA12B5-61B9-4B9C-B70F-1E0899B775AE}" srcOrd="0" destOrd="0" presId="urn:microsoft.com/office/officeart/2005/8/layout/lProcess2"/>
    <dgm:cxn modelId="{5AC23AE4-8E29-45B2-9EC5-467BB7BC9AFE}" type="presParOf" srcId="{21922E7B-2679-44E6-BB7B-DF9D66AE565B}" destId="{F8CF968B-5EDF-4F09-8A1F-DE851790C296}" srcOrd="1" destOrd="0" presId="urn:microsoft.com/office/officeart/2005/8/layout/lProcess2"/>
    <dgm:cxn modelId="{110B97B8-B6C2-424E-8DB5-E22DF19C9702}" type="presParOf" srcId="{21922E7B-2679-44E6-BB7B-DF9D66AE565B}" destId="{D6AD3917-7179-4E9E-9379-3F9AAA0F1E4B}" srcOrd="2" destOrd="0" presId="urn:microsoft.com/office/officeart/2005/8/layout/lProcess2"/>
    <dgm:cxn modelId="{736DBDFA-D1FA-41BC-903E-74AAD5AD6307}" type="presParOf" srcId="{D6AD3917-7179-4E9E-9379-3F9AAA0F1E4B}" destId="{B28F5DD7-219C-4932-9EEC-6F481AD68D8A}" srcOrd="0" destOrd="0" presId="urn:microsoft.com/office/officeart/2005/8/layout/lProcess2"/>
    <dgm:cxn modelId="{4F72FB5B-23F6-49D4-A36E-64C9C7DFBEDA}" type="presParOf" srcId="{B28F5DD7-219C-4932-9EEC-6F481AD68D8A}" destId="{96057D5E-5C43-42FE-81DF-568BA5FDDF6D}" srcOrd="0" destOrd="0" presId="urn:microsoft.com/office/officeart/2005/8/layout/lProcess2"/>
    <dgm:cxn modelId="{2211ADCE-C592-47A3-BED6-37C3741646CE}" type="presParOf" srcId="{B28F5DD7-219C-4932-9EEC-6F481AD68D8A}" destId="{41E33A71-1441-415D-8F06-C7284F37E291}" srcOrd="1" destOrd="0" presId="urn:microsoft.com/office/officeart/2005/8/layout/lProcess2"/>
    <dgm:cxn modelId="{D878D39E-EB83-4D7D-B721-18DD830B726B}" type="presParOf" srcId="{B28F5DD7-219C-4932-9EEC-6F481AD68D8A}" destId="{00D09DA6-A60C-4F7D-A314-A7B5CA65B8B8}" srcOrd="2" destOrd="0" presId="urn:microsoft.com/office/officeart/2005/8/layout/lProcess2"/>
    <dgm:cxn modelId="{78C60D9E-032A-45EE-9A9E-B478151A41F4}" type="presParOf" srcId="{B28F5DD7-219C-4932-9EEC-6F481AD68D8A}" destId="{AA47B009-64F4-4D51-834B-506DB32CECCB}" srcOrd="3" destOrd="0" presId="urn:microsoft.com/office/officeart/2005/8/layout/lProcess2"/>
    <dgm:cxn modelId="{F4D1D641-7704-40D7-856D-287267C13067}" type="presParOf" srcId="{B28F5DD7-219C-4932-9EEC-6F481AD68D8A}" destId="{13F0EECF-4952-46FE-A025-198833C7C525}" srcOrd="4" destOrd="0" presId="urn:microsoft.com/office/officeart/2005/8/layout/lProcess2"/>
    <dgm:cxn modelId="{2E0F79DF-9C0A-47E7-8E2E-6A32E2FE5283}" type="presParOf" srcId="{B28F5DD7-219C-4932-9EEC-6F481AD68D8A}" destId="{5631B5D6-C70B-4867-9065-0775ADA26461}" srcOrd="5" destOrd="0" presId="urn:microsoft.com/office/officeart/2005/8/layout/lProcess2"/>
    <dgm:cxn modelId="{D23BC143-7236-4022-AA06-E04D3C4A088D}" type="presParOf" srcId="{B28F5DD7-219C-4932-9EEC-6F481AD68D8A}" destId="{3726C4D5-C6AB-4929-A783-AE89DAD20933}" srcOrd="6" destOrd="0" presId="urn:microsoft.com/office/officeart/2005/8/layout/lProcess2"/>
    <dgm:cxn modelId="{7B3093D9-B8FB-4613-89BF-22C147BE8B96}" type="presParOf" srcId="{B28F5DD7-219C-4932-9EEC-6F481AD68D8A}" destId="{33E88D7B-472E-4BCC-8365-45D82F56E032}" srcOrd="7" destOrd="0" presId="urn:microsoft.com/office/officeart/2005/8/layout/lProcess2"/>
    <dgm:cxn modelId="{CF03A00F-4C50-4720-8711-60E3ECEB856C}" type="presParOf" srcId="{B28F5DD7-219C-4932-9EEC-6F481AD68D8A}" destId="{650374B9-EB67-4602-AE8E-4D84B2F90426}" srcOrd="8" destOrd="0" presId="urn:microsoft.com/office/officeart/2005/8/layout/lProcess2"/>
    <dgm:cxn modelId="{FD9249AD-A958-4107-AA5A-080EE1FEE5AF}" type="presParOf" srcId="{B28F5DD7-219C-4932-9EEC-6F481AD68D8A}" destId="{96FC2520-2D59-4523-B6B7-1106C4D9C5C2}" srcOrd="9" destOrd="0" presId="urn:microsoft.com/office/officeart/2005/8/layout/lProcess2"/>
    <dgm:cxn modelId="{2FC91F67-98AF-48B8-8C19-A10C883EFBE0}" type="presParOf" srcId="{B28F5DD7-219C-4932-9EEC-6F481AD68D8A}" destId="{15057851-A48F-49F1-9F13-0BBCA67ABB23}" srcOrd="10" destOrd="0" presId="urn:microsoft.com/office/officeart/2005/8/layout/lProcess2"/>
    <dgm:cxn modelId="{75A66B44-DC27-486B-8476-0A6E2F5C6938}" type="presParOf" srcId="{B28F5DD7-219C-4932-9EEC-6F481AD68D8A}" destId="{DCAAE5AB-08F9-4ABD-AE27-F1A232DCCA4F}" srcOrd="11" destOrd="0" presId="urn:microsoft.com/office/officeart/2005/8/layout/lProcess2"/>
    <dgm:cxn modelId="{E0426120-8684-4F5E-A4C3-01DD819C14D9}" type="presParOf" srcId="{B28F5DD7-219C-4932-9EEC-6F481AD68D8A}" destId="{76B55A87-3D93-4C29-BA9E-332C55942237}" srcOrd="12" destOrd="0" presId="urn:microsoft.com/office/officeart/2005/8/layout/lProcess2"/>
    <dgm:cxn modelId="{9F6E33E3-8646-4BE6-85E8-D26A5BB31CA8}" type="presParOf" srcId="{B2919B27-5543-41DE-B317-821AA54EB64C}" destId="{CC937046-DE29-434B-A9A1-78EAEE6C2523}" srcOrd="7" destOrd="0" presId="urn:microsoft.com/office/officeart/2005/8/layout/lProcess2"/>
    <dgm:cxn modelId="{883AECDF-96CC-4E21-96EF-DE19EF7238C6}" type="presParOf" srcId="{B2919B27-5543-41DE-B317-821AA54EB64C}" destId="{A84D5210-A64E-46EA-AF89-F23A8862F126}" srcOrd="8" destOrd="0" presId="urn:microsoft.com/office/officeart/2005/8/layout/lProcess2"/>
    <dgm:cxn modelId="{E89F0FC9-1B3F-400D-B021-32B5791838BB}" type="presParOf" srcId="{A84D5210-A64E-46EA-AF89-F23A8862F126}" destId="{8C9F2A87-B8FD-43D0-BD4B-AE13F7C57E37}" srcOrd="0" destOrd="0" presId="urn:microsoft.com/office/officeart/2005/8/layout/lProcess2"/>
    <dgm:cxn modelId="{0D8B7C9E-D42F-46DF-B59F-71C6BF337BBE}" type="presParOf" srcId="{A84D5210-A64E-46EA-AF89-F23A8862F126}" destId="{92806684-EB01-4B3D-BD70-7AC2F6C7B5FB}" srcOrd="1" destOrd="0" presId="urn:microsoft.com/office/officeart/2005/8/layout/lProcess2"/>
    <dgm:cxn modelId="{EA9A98FB-5656-45FA-A6AD-2898C86A5C43}" type="presParOf" srcId="{A84D5210-A64E-46EA-AF89-F23A8862F126}" destId="{6DBC2B9D-D16C-4A06-91A5-D87937B99252}" srcOrd="2" destOrd="0" presId="urn:microsoft.com/office/officeart/2005/8/layout/lProcess2"/>
    <dgm:cxn modelId="{BD7A40A1-8F35-4B4B-AC96-7E115D93CF07}" type="presParOf" srcId="{6DBC2B9D-D16C-4A06-91A5-D87937B99252}" destId="{8783627C-C9A7-4BF7-863F-8F724844267D}" srcOrd="0" destOrd="0" presId="urn:microsoft.com/office/officeart/2005/8/layout/lProcess2"/>
    <dgm:cxn modelId="{2F5D3C06-FBFD-4A8F-A433-94D0E1736E11}" type="presParOf" srcId="{8783627C-C9A7-4BF7-863F-8F724844267D}" destId="{D9A6B23F-FA5B-4F02-926D-4D68CCEA0765}" srcOrd="0" destOrd="0" presId="urn:microsoft.com/office/officeart/2005/8/layout/lProcess2"/>
    <dgm:cxn modelId="{2C1BE83A-FF09-4F44-A03C-4ADF70733EB3}" type="presParOf" srcId="{8783627C-C9A7-4BF7-863F-8F724844267D}" destId="{D67194AA-976F-4854-A2A0-94CE79BC925B}" srcOrd="1" destOrd="0" presId="urn:microsoft.com/office/officeart/2005/8/layout/lProcess2"/>
    <dgm:cxn modelId="{52A5843B-67F9-43AA-9DC1-6297E12CC84E}" type="presParOf" srcId="{8783627C-C9A7-4BF7-863F-8F724844267D}" destId="{50935823-2A79-4001-BAF6-6368EA0A2B24}" srcOrd="2" destOrd="0" presId="urn:microsoft.com/office/officeart/2005/8/layout/lProcess2"/>
    <dgm:cxn modelId="{BD342CA0-6E13-4E7B-8121-4E1EFF4272A2}" type="presParOf" srcId="{8783627C-C9A7-4BF7-863F-8F724844267D}" destId="{136F7D9D-B589-48AC-AA1A-CE1992B646AF}" srcOrd="3" destOrd="0" presId="urn:microsoft.com/office/officeart/2005/8/layout/lProcess2"/>
    <dgm:cxn modelId="{5037D386-3308-47C4-B3CC-4DD286DFBAA9}" type="presParOf" srcId="{8783627C-C9A7-4BF7-863F-8F724844267D}" destId="{366B9A7A-CD6A-4EF9-A1E5-BCD59199E8B7}" srcOrd="4" destOrd="0" presId="urn:microsoft.com/office/officeart/2005/8/layout/lProcess2"/>
    <dgm:cxn modelId="{902506FC-71A2-42E9-A904-F2B1F16CBDC3}" type="presParOf" srcId="{8783627C-C9A7-4BF7-863F-8F724844267D}" destId="{30724E52-8943-4512-BF58-7DB3FB8783D1}" srcOrd="5" destOrd="0" presId="urn:microsoft.com/office/officeart/2005/8/layout/lProcess2"/>
    <dgm:cxn modelId="{2A645084-BD18-427B-9E7A-2A8FBE2DA9B2}" type="presParOf" srcId="{8783627C-C9A7-4BF7-863F-8F724844267D}" destId="{FF12E183-AC65-400F-864A-11830231AF3E}" srcOrd="6" destOrd="0" presId="urn:microsoft.com/office/officeart/2005/8/layout/lProcess2"/>
    <dgm:cxn modelId="{48BD3977-4FEC-47D6-8909-169CB6367D30}" type="presParOf" srcId="{8783627C-C9A7-4BF7-863F-8F724844267D}" destId="{91EF9729-4809-4912-B981-45AC052AFBB9}" srcOrd="7" destOrd="0" presId="urn:microsoft.com/office/officeart/2005/8/layout/lProcess2"/>
    <dgm:cxn modelId="{B160F50F-C84A-4F46-9B05-2D9CFE42B6F6}" type="presParOf" srcId="{8783627C-C9A7-4BF7-863F-8F724844267D}" destId="{CDFF2588-4428-4CD2-8E20-AF85F36C250B}" srcOrd="8" destOrd="0" presId="urn:microsoft.com/office/officeart/2005/8/layout/lProcess2"/>
    <dgm:cxn modelId="{243D2D0D-9843-42FF-84A0-70305B2BB869}" type="presParOf" srcId="{8783627C-C9A7-4BF7-863F-8F724844267D}" destId="{A8CA252B-E4C8-46E3-BDD4-D2F38A0701EE}" srcOrd="9" destOrd="0" presId="urn:microsoft.com/office/officeart/2005/8/layout/lProcess2"/>
    <dgm:cxn modelId="{9034161D-5727-4D98-A0C7-F59CB27548B2}" type="presParOf" srcId="{8783627C-C9A7-4BF7-863F-8F724844267D}" destId="{F80F57A7-E119-4C24-9024-2CB32B9C1981}" srcOrd="10" destOrd="0" presId="urn:microsoft.com/office/officeart/2005/8/layout/lProcess2"/>
    <dgm:cxn modelId="{CECA0FE1-E031-4CD9-BF29-D7C1B2FF1AE1}" type="presParOf" srcId="{8783627C-C9A7-4BF7-863F-8F724844267D}" destId="{C3FFF85D-0850-497E-8007-A13B124649EE}" srcOrd="11" destOrd="0" presId="urn:microsoft.com/office/officeart/2005/8/layout/lProcess2"/>
    <dgm:cxn modelId="{D3DC8F62-6D6E-4C42-930A-5E6435EA29AD}" type="presParOf" srcId="{8783627C-C9A7-4BF7-863F-8F724844267D}" destId="{E3A5B4C8-558A-4F33-B90F-490B57082CE6}" srcOrd="12" destOrd="0" presId="urn:microsoft.com/office/officeart/2005/8/layout/lProcess2"/>
    <dgm:cxn modelId="{89155487-4B9E-491E-960C-DBA7AC8CD4E1}" type="presParOf" srcId="{B2919B27-5543-41DE-B317-821AA54EB64C}" destId="{E3509F4D-815F-40CD-8E1B-D4FA00765484}" srcOrd="9" destOrd="0" presId="urn:microsoft.com/office/officeart/2005/8/layout/lProcess2"/>
    <dgm:cxn modelId="{E2494BAF-92F4-46E8-94BC-DC555EBDA5C9}" type="presParOf" srcId="{B2919B27-5543-41DE-B317-821AA54EB64C}" destId="{512FE386-6431-4C31-8D74-ECC799F6D08A}" srcOrd="10" destOrd="0" presId="urn:microsoft.com/office/officeart/2005/8/layout/lProcess2"/>
    <dgm:cxn modelId="{0CF99A24-24A3-4339-A307-11F8FF1AC728}" type="presParOf" srcId="{512FE386-6431-4C31-8D74-ECC799F6D08A}" destId="{AA18BDA8-756A-4D6A-8131-0FBE9293B592}" srcOrd="0" destOrd="0" presId="urn:microsoft.com/office/officeart/2005/8/layout/lProcess2"/>
    <dgm:cxn modelId="{1F7DD484-5547-45F1-B3C6-D6C89DEF3BBD}" type="presParOf" srcId="{512FE386-6431-4C31-8D74-ECC799F6D08A}" destId="{C9860B18-2988-4717-9DFE-E05623C8ECB6}" srcOrd="1" destOrd="0" presId="urn:microsoft.com/office/officeart/2005/8/layout/lProcess2"/>
    <dgm:cxn modelId="{ADB91D0A-CAFE-44ED-893C-4A825E36A72C}" type="presParOf" srcId="{512FE386-6431-4C31-8D74-ECC799F6D08A}" destId="{13E1C819-99BB-4F1B-9B96-B432E6FC3DCF}" srcOrd="2" destOrd="0" presId="urn:microsoft.com/office/officeart/2005/8/layout/lProcess2"/>
    <dgm:cxn modelId="{7E0030E1-D288-478F-9092-7526676AF0A2}" type="presParOf" srcId="{13E1C819-99BB-4F1B-9B96-B432E6FC3DCF}" destId="{39235CF2-9A43-4B25-AB3B-F9E352E4DF9C}" srcOrd="0" destOrd="0" presId="urn:microsoft.com/office/officeart/2005/8/layout/lProcess2"/>
    <dgm:cxn modelId="{58AFCE83-7CC1-4F33-9B2C-F5955D72340C}" type="presParOf" srcId="{39235CF2-9A43-4B25-AB3B-F9E352E4DF9C}" destId="{6E90AF58-738C-477A-BED6-B1D1FCE8D81E}" srcOrd="0" destOrd="0" presId="urn:microsoft.com/office/officeart/2005/8/layout/lProcess2"/>
    <dgm:cxn modelId="{1BBFC6CF-B5D2-4BC3-91ED-E670FDE251A2}" type="presParOf" srcId="{39235CF2-9A43-4B25-AB3B-F9E352E4DF9C}" destId="{D20409E8-0966-4DEC-A5F9-45E52F212428}" srcOrd="1" destOrd="0" presId="urn:microsoft.com/office/officeart/2005/8/layout/lProcess2"/>
    <dgm:cxn modelId="{070EAD5F-F270-4DA1-B5AB-78B1988B0D9E}" type="presParOf" srcId="{39235CF2-9A43-4B25-AB3B-F9E352E4DF9C}" destId="{8F562F07-2030-4C27-99C4-6BCD5C69AEAB}" srcOrd="2" destOrd="0" presId="urn:microsoft.com/office/officeart/2005/8/layout/lProcess2"/>
    <dgm:cxn modelId="{28B42B2F-0D30-4CB9-AA56-227B462BA28F}" type="presParOf" srcId="{39235CF2-9A43-4B25-AB3B-F9E352E4DF9C}" destId="{7C6B7835-69D2-424B-B1A1-BD5AC3102730}" srcOrd="3" destOrd="0" presId="urn:microsoft.com/office/officeart/2005/8/layout/lProcess2"/>
    <dgm:cxn modelId="{C8CCFDB7-494C-460F-A556-579ED5576CE3}" type="presParOf" srcId="{39235CF2-9A43-4B25-AB3B-F9E352E4DF9C}" destId="{28F27D8D-7AB4-4DA9-94CF-F064914901A6}" srcOrd="4" destOrd="0" presId="urn:microsoft.com/office/officeart/2005/8/layout/lProcess2"/>
    <dgm:cxn modelId="{4F14FF04-36DC-4DFE-9FE2-809ABDA6EBF4}" type="presParOf" srcId="{39235CF2-9A43-4B25-AB3B-F9E352E4DF9C}" destId="{3FFF65F8-3447-480B-A3C6-8FC157A08C48}" srcOrd="5" destOrd="0" presId="urn:microsoft.com/office/officeart/2005/8/layout/lProcess2"/>
    <dgm:cxn modelId="{8D59394B-634E-48FF-99A8-29EB343740BC}" type="presParOf" srcId="{39235CF2-9A43-4B25-AB3B-F9E352E4DF9C}" destId="{03A68FE5-4C2E-4164-AAE5-FE700BC89AAA}" srcOrd="6" destOrd="0" presId="urn:microsoft.com/office/officeart/2005/8/layout/lProcess2"/>
    <dgm:cxn modelId="{618D0352-8242-4EBB-8CAE-B39C99EDBF80}" type="presParOf" srcId="{39235CF2-9A43-4B25-AB3B-F9E352E4DF9C}" destId="{C9820C0A-E2EA-4FCB-B772-9B90941F397D}" srcOrd="7" destOrd="0" presId="urn:microsoft.com/office/officeart/2005/8/layout/lProcess2"/>
    <dgm:cxn modelId="{3426DDC5-E041-491F-97BF-A911F324FB3D}" type="presParOf" srcId="{39235CF2-9A43-4B25-AB3B-F9E352E4DF9C}" destId="{C5267483-B3CF-4EF7-8569-EDB77074780E}" srcOrd="8" destOrd="0" presId="urn:microsoft.com/office/officeart/2005/8/layout/lProcess2"/>
    <dgm:cxn modelId="{8247FCE3-D06B-4177-83F7-F5C9DA0467D4}" type="presParOf" srcId="{39235CF2-9A43-4B25-AB3B-F9E352E4DF9C}" destId="{FF58E8DF-DDBC-40CC-8ACC-58A2A54C4050}" srcOrd="9" destOrd="0" presId="urn:microsoft.com/office/officeart/2005/8/layout/lProcess2"/>
    <dgm:cxn modelId="{43D5E36A-BBEA-4317-BB90-077587BD8CEE}" type="presParOf" srcId="{39235CF2-9A43-4B25-AB3B-F9E352E4DF9C}" destId="{490089BB-13F6-46EB-8275-59B0319F2843}" srcOrd="10" destOrd="0" presId="urn:microsoft.com/office/officeart/2005/8/layout/lProcess2"/>
    <dgm:cxn modelId="{DC29195E-57D2-4A9C-ACE1-EE7AD4FCA829}" type="presParOf" srcId="{39235CF2-9A43-4B25-AB3B-F9E352E4DF9C}" destId="{4B76B3F0-0D5A-4ABD-A3E5-0D9930241445}" srcOrd="11" destOrd="0" presId="urn:microsoft.com/office/officeart/2005/8/layout/lProcess2"/>
    <dgm:cxn modelId="{EAC6D37A-8EFB-4637-B7DD-3E069529DF67}" type="presParOf" srcId="{39235CF2-9A43-4B25-AB3B-F9E352E4DF9C}" destId="{5D7A4EA3-93FD-4D2B-A75D-5C069FB357D1}" srcOrd="1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375E7-7D77-4CAF-AC70-DC5317EF02C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FB98849B-CF2A-4202-8174-F475D0C3C031}">
      <dgm:prSet phldrT="[Text]" custT="1"/>
      <dgm:spPr>
        <a:solidFill>
          <a:srgbClr val="A1A4A3"/>
        </a:solidFill>
      </dgm:spPr>
      <dgm:t>
        <a:bodyPr/>
        <a:lstStyle/>
        <a:p>
          <a:r>
            <a:rPr lang="sv-SE" sz="600" b="0" dirty="0">
              <a:solidFill>
                <a:schemeClr val="tx1"/>
              </a:solidFill>
              <a:latin typeface="Helvetica" pitchFamily="2" charset="0"/>
            </a:rPr>
            <a:t>Historisk tillväxt* – 2021</a:t>
          </a:r>
        </a:p>
      </dgm:t>
    </dgm:pt>
    <dgm:pt modelId="{7F7D4CC8-E752-48FB-82FD-731680C92612}" type="parTrans" cxnId="{429AAA02-6AD3-4CCE-9FBF-7B48B54D4459}">
      <dgm:prSet/>
      <dgm:spPr/>
      <dgm:t>
        <a:bodyPr/>
        <a:lstStyle/>
        <a:p>
          <a:endParaRPr lang="sv-SE"/>
        </a:p>
      </dgm:t>
    </dgm:pt>
    <dgm:pt modelId="{997B9BD7-2516-489A-B15E-5E4FC848CCE9}" type="sibTrans" cxnId="{429AAA02-6AD3-4CCE-9FBF-7B48B54D4459}">
      <dgm:prSet/>
      <dgm:spPr/>
      <dgm:t>
        <a:bodyPr/>
        <a:lstStyle/>
        <a:p>
          <a:endParaRPr lang="sv-SE"/>
        </a:p>
      </dgm:t>
    </dgm:pt>
    <dgm:pt modelId="{622561D6-31BB-4C6C-AC8E-F30DB758DEE8}">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endParaRPr lang="sv-SE" sz="600">
            <a:latin typeface="Helvetica" pitchFamily="2" charset="0"/>
          </a:endParaRPr>
        </a:p>
      </dgm:t>
    </dgm:pt>
    <dgm:pt modelId="{B7E37011-2DB3-4054-9B9A-9EC960E714FF}" type="parTrans" cxnId="{60B67C59-B329-4EDC-B67C-F6213D580142}">
      <dgm:prSet/>
      <dgm:spPr/>
      <dgm:t>
        <a:bodyPr/>
        <a:lstStyle/>
        <a:p>
          <a:endParaRPr lang="sv-SE"/>
        </a:p>
      </dgm:t>
    </dgm:pt>
    <dgm:pt modelId="{A63A65F2-CF33-46D9-8114-ACB89223D4BF}" type="sibTrans" cxnId="{60B67C59-B329-4EDC-B67C-F6213D580142}">
      <dgm:prSet/>
      <dgm:spPr/>
      <dgm:t>
        <a:bodyPr/>
        <a:lstStyle/>
        <a:p>
          <a:endParaRPr lang="sv-SE"/>
        </a:p>
      </dgm:t>
    </dgm:pt>
    <dgm:pt modelId="{D5AD7CFE-9940-470D-9916-B332946C7070}">
      <dgm:prSet phldrT="[Text]" custT="1"/>
      <dgm:spPr>
        <a:solidFill>
          <a:srgbClr val="A1A4A3"/>
        </a:solidFill>
      </dgm:spPr>
      <dgm:t>
        <a:bodyPr/>
        <a:lstStyle/>
        <a:p>
          <a:r>
            <a:rPr lang="sv-SE" sz="600" b="0">
              <a:solidFill>
                <a:schemeClr val="tx1"/>
              </a:solidFill>
              <a:latin typeface="Helvetica" pitchFamily="2" charset="0"/>
            </a:rPr>
            <a:t>Försäkringsavgift (% av kapitalet)</a:t>
          </a:r>
        </a:p>
      </dgm:t>
    </dgm:pt>
    <dgm:pt modelId="{18A755C3-3E70-4FB1-AB3F-BF89DC009E12}" type="parTrans" cxnId="{FBAC9A68-28F8-4D4B-B758-C0B1ED296231}">
      <dgm:prSet/>
      <dgm:spPr/>
      <dgm:t>
        <a:bodyPr/>
        <a:lstStyle/>
        <a:p>
          <a:endParaRPr lang="sv-SE"/>
        </a:p>
      </dgm:t>
    </dgm:pt>
    <dgm:pt modelId="{EBF6D55A-BC1D-4224-BBD9-AB9D37D3BE5E}" type="sibTrans" cxnId="{FBAC9A68-28F8-4D4B-B758-C0B1ED296231}">
      <dgm:prSet/>
      <dgm:spPr/>
      <dgm:t>
        <a:bodyPr/>
        <a:lstStyle/>
        <a:p>
          <a:endParaRPr lang="sv-SE"/>
        </a:p>
      </dgm:t>
    </dgm:pt>
    <dgm:pt modelId="{0B03E1BC-A119-4D81-B5D8-03A6B4D713E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Fast avgift (per år)</a:t>
          </a:r>
        </a:p>
      </dgm:t>
    </dgm:pt>
    <dgm:pt modelId="{FFE30DC9-0700-4D62-8A6A-A36333FEC04A}" type="parTrans" cxnId="{CC5FE69C-87DA-43DC-BD04-FA47C64CB350}">
      <dgm:prSet/>
      <dgm:spPr/>
      <dgm:t>
        <a:bodyPr/>
        <a:lstStyle/>
        <a:p>
          <a:endParaRPr lang="sv-SE"/>
        </a:p>
      </dgm:t>
    </dgm:pt>
    <dgm:pt modelId="{D9FCDA96-582F-4884-8845-34608C9E0528}" type="sibTrans" cxnId="{CC5FE69C-87DA-43DC-BD04-FA47C64CB350}">
      <dgm:prSet/>
      <dgm:spPr/>
      <dgm:t>
        <a:bodyPr/>
        <a:lstStyle/>
        <a:p>
          <a:endParaRPr lang="sv-SE"/>
        </a:p>
      </dgm:t>
    </dgm:pt>
    <dgm:pt modelId="{A61F384C-0166-44EC-BFC6-8BDCBFA5E58D}">
      <dgm:prSet phldrT="[Text]" custT="1"/>
      <dgm:spPr>
        <a:solidFill>
          <a:srgbClr val="A1A4A3"/>
        </a:solidFill>
      </dgm:spPr>
      <dgm:t>
        <a:bodyPr/>
        <a:lstStyle/>
        <a:p>
          <a:r>
            <a:rPr lang="sv-SE" sz="600" b="0">
              <a:solidFill>
                <a:schemeClr val="tx1"/>
              </a:solidFill>
              <a:latin typeface="Helvetica" pitchFamily="2" charset="0"/>
            </a:rPr>
            <a:t>Max avgiftsuttag per år i kronor</a:t>
          </a:r>
        </a:p>
      </dgm:t>
    </dgm:pt>
    <dgm:pt modelId="{24FA54BE-EABB-436C-9DAA-CD9F7C986F70}" type="parTrans" cxnId="{3681E53C-69B5-4CAB-9101-0AC4BE4025AA}">
      <dgm:prSet/>
      <dgm:spPr/>
      <dgm:t>
        <a:bodyPr/>
        <a:lstStyle/>
        <a:p>
          <a:endParaRPr lang="sv-SE"/>
        </a:p>
      </dgm:t>
    </dgm:pt>
    <dgm:pt modelId="{12F55B08-0DFF-46BE-B62D-20115F114732}" type="sibTrans" cxnId="{3681E53C-69B5-4CAB-9101-0AC4BE4025AA}">
      <dgm:prSet/>
      <dgm:spPr/>
      <dgm:t>
        <a:bodyPr/>
        <a:lstStyle/>
        <a:p>
          <a:endParaRPr lang="sv-SE"/>
        </a:p>
      </dgm:t>
    </dgm:pt>
    <dgm:pt modelId="{BBC097D2-25B2-4BF4-BC55-BA9805B6D5B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Kapitalförvaltningsavgift</a:t>
          </a:r>
        </a:p>
      </dgm:t>
    </dgm:pt>
    <dgm:pt modelId="{9C17818F-42FB-4BEC-8F81-69DF72C793F3}" type="parTrans" cxnId="{B54AC287-ADD6-4708-88ED-8A925E7751F1}">
      <dgm:prSet/>
      <dgm:spPr/>
      <dgm:t>
        <a:bodyPr/>
        <a:lstStyle/>
        <a:p>
          <a:endParaRPr lang="sv-SE"/>
        </a:p>
      </dgm:t>
    </dgm:pt>
    <dgm:pt modelId="{B09424A1-8971-4926-80D9-0FEF13285A34}" type="sibTrans" cxnId="{B54AC287-ADD6-4708-88ED-8A925E7751F1}">
      <dgm:prSet/>
      <dgm:spPr/>
      <dgm:t>
        <a:bodyPr/>
        <a:lstStyle/>
        <a:p>
          <a:endParaRPr lang="sv-SE"/>
        </a:p>
      </dgm:t>
    </dgm:pt>
    <dgm:pt modelId="{D105D08E-6178-4668-8095-0F65DC95731E}">
      <dgm:prSet phldrT="[Text]" custT="1"/>
      <dgm:spPr>
        <a:solidFill>
          <a:schemeClr val="bg1"/>
        </a:solidFill>
        <a:ln>
          <a:solidFill>
            <a:srgbClr val="A1A4A3"/>
          </a:solidFill>
        </a:ln>
      </dgm:spPr>
      <dgm:t>
        <a:bodyPr/>
        <a:lstStyle/>
        <a:p>
          <a:r>
            <a:rPr lang="sv-SE" sz="600" b="0">
              <a:solidFill>
                <a:schemeClr val="tx1"/>
              </a:solidFill>
              <a:latin typeface="Helvetica" pitchFamily="2" charset="0"/>
            </a:rPr>
            <a:t> - 3 år snitt per år</a:t>
          </a:r>
        </a:p>
      </dgm:t>
    </dgm:pt>
    <dgm:pt modelId="{4018D777-6137-4CDC-9294-85FEFF725F51}" type="parTrans" cxnId="{FA7A3848-1F0B-4D29-A86A-2DB1FD56FB89}">
      <dgm:prSet/>
      <dgm:spPr/>
      <dgm:t>
        <a:bodyPr/>
        <a:lstStyle/>
        <a:p>
          <a:endParaRPr lang="sv-SE"/>
        </a:p>
      </dgm:t>
    </dgm:pt>
    <dgm:pt modelId="{00DB388D-75C3-46F5-84CD-33C04974E0DE}" type="sibTrans" cxnId="{FA7A3848-1F0B-4D29-A86A-2DB1FD56FB89}">
      <dgm:prSet/>
      <dgm:spPr/>
      <dgm:t>
        <a:bodyPr/>
        <a:lstStyle/>
        <a:p>
          <a:endParaRPr lang="sv-SE"/>
        </a:p>
      </dgm:t>
    </dgm:pt>
    <dgm:pt modelId="{C5BE7085-090C-4CB4-B65B-B05F974B4D81}">
      <dgm:prSet phldrT="[Text]" custT="1"/>
      <dgm:spPr>
        <a:solidFill>
          <a:srgbClr val="A1A4A3"/>
        </a:solidFill>
      </dgm:spPr>
      <dgm:t>
        <a:bodyPr/>
        <a:lstStyle/>
        <a:p>
          <a:r>
            <a:rPr lang="sv-SE" sz="600" b="0">
              <a:solidFill>
                <a:schemeClr val="tx1"/>
              </a:solidFill>
              <a:latin typeface="Helvetica" pitchFamily="2" charset="0"/>
            </a:rPr>
            <a:t> - 5 år snitt per år</a:t>
          </a:r>
        </a:p>
      </dgm:t>
    </dgm:pt>
    <dgm:pt modelId="{A92F984C-9C85-4D24-9772-78D53C3D6F8F}" type="parTrans" cxnId="{BF99FFC6-EE2B-49D4-82C2-3DEDFEF4AC4A}">
      <dgm:prSet/>
      <dgm:spPr/>
      <dgm:t>
        <a:bodyPr/>
        <a:lstStyle/>
        <a:p>
          <a:endParaRPr lang="sv-SE"/>
        </a:p>
      </dgm:t>
    </dgm:pt>
    <dgm:pt modelId="{6F883001-40ED-4735-9100-BE6E881ED5F7}" type="sibTrans" cxnId="{BF99FFC6-EE2B-49D4-82C2-3DEDFEF4AC4A}">
      <dgm:prSet/>
      <dgm:spPr/>
      <dgm:t>
        <a:bodyPr/>
        <a:lstStyle/>
        <a:p>
          <a:endParaRPr lang="sv-SE"/>
        </a:p>
      </dgm:t>
    </dgm:pt>
    <dgm:pt modelId="{584CA7A9-6A99-448E-8FA1-4650C40E2C3C}">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a:solidFill>
                <a:schemeClr val="tx1"/>
              </a:solidFill>
              <a:latin typeface="Helvetica" pitchFamily="2" charset="0"/>
            </a:rPr>
            <a:t>SPP</a:t>
          </a:r>
        </a:p>
      </dgm:t>
    </dgm:pt>
    <dgm:pt modelId="{94167A59-E754-4AAC-86F8-25F74FEA2E9A}" type="parTrans" cxnId="{2B2F033C-3A37-4E12-B4A5-711DD2EDE9D7}">
      <dgm:prSet/>
      <dgm:spPr/>
      <dgm:t>
        <a:bodyPr/>
        <a:lstStyle/>
        <a:p>
          <a:endParaRPr lang="sv-SE"/>
        </a:p>
      </dgm:t>
    </dgm:pt>
    <dgm:pt modelId="{C192F610-3737-47A2-ADEB-CE8B94350A0D}" type="sibTrans" cxnId="{2B2F033C-3A37-4E12-B4A5-711DD2EDE9D7}">
      <dgm:prSet/>
      <dgm:spPr/>
      <dgm:t>
        <a:bodyPr/>
        <a:lstStyle/>
        <a:p>
          <a:endParaRPr lang="sv-SE"/>
        </a:p>
      </dgm:t>
    </dgm:pt>
    <dgm:pt modelId="{16494AB1-5121-4910-BFBC-2B6B39553296}">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dirty="0">
              <a:latin typeface="Helvetica" pitchFamily="2" charset="0"/>
            </a:rPr>
            <a:t>-</a:t>
          </a:r>
        </a:p>
      </dgm:t>
    </dgm:pt>
    <dgm:pt modelId="{BDAD5B85-5590-43AD-AE09-BA6211B00E0C}" type="parTrans" cxnId="{9AE02BF1-8FCD-473A-8B0D-72DDAA12823A}">
      <dgm:prSet/>
      <dgm:spPr/>
      <dgm:t>
        <a:bodyPr/>
        <a:lstStyle/>
        <a:p>
          <a:endParaRPr lang="sv-SE"/>
        </a:p>
      </dgm:t>
    </dgm:pt>
    <dgm:pt modelId="{FDECBD4C-38B3-4B88-ABF8-C7380646AFD5}" type="sibTrans" cxnId="{9AE02BF1-8FCD-473A-8B0D-72DDAA12823A}">
      <dgm:prSet/>
      <dgm:spPr/>
      <dgm:t>
        <a:bodyPr/>
        <a:lstStyle/>
        <a:p>
          <a:endParaRPr lang="sv-SE"/>
        </a:p>
      </dgm:t>
    </dgm:pt>
    <dgm:pt modelId="{2CA50B59-D744-4104-BF55-15D52ADC78F2}">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dirty="0">
              <a:latin typeface="Helvetica" pitchFamily="2" charset="0"/>
            </a:rPr>
            <a:t>50 kr</a:t>
          </a:r>
        </a:p>
      </dgm:t>
    </dgm:pt>
    <dgm:pt modelId="{6AFF0CD2-BFCF-4A88-A0A7-9038E9A4DC7E}" type="parTrans" cxnId="{47DE4B27-F954-4A61-BF46-A4AD092C618F}">
      <dgm:prSet/>
      <dgm:spPr/>
      <dgm:t>
        <a:bodyPr/>
        <a:lstStyle/>
        <a:p>
          <a:endParaRPr lang="sv-SE"/>
        </a:p>
      </dgm:t>
    </dgm:pt>
    <dgm:pt modelId="{9DBC7749-98AB-4797-BA49-4D26AF3E5D85}" type="sibTrans" cxnId="{47DE4B27-F954-4A61-BF46-A4AD092C618F}">
      <dgm:prSet/>
      <dgm:spPr/>
      <dgm:t>
        <a:bodyPr/>
        <a:lstStyle/>
        <a:p>
          <a:endParaRPr lang="sv-SE"/>
        </a:p>
      </dgm:t>
    </dgm:pt>
    <dgm:pt modelId="{AC737691-5D34-4DAD-83A1-01D0C41B62C5}">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dirty="0">
              <a:latin typeface="Helvetica" pitchFamily="2" charset="0"/>
            </a:rPr>
            <a:t>-</a:t>
          </a:r>
        </a:p>
      </dgm:t>
    </dgm:pt>
    <dgm:pt modelId="{64B1FD57-72EE-44A1-8E7B-FEBD9C3B82FB}" type="parTrans" cxnId="{808064B1-3489-4660-9433-0D9B28139D41}">
      <dgm:prSet/>
      <dgm:spPr/>
      <dgm:t>
        <a:bodyPr/>
        <a:lstStyle/>
        <a:p>
          <a:endParaRPr lang="sv-SE"/>
        </a:p>
      </dgm:t>
    </dgm:pt>
    <dgm:pt modelId="{6E12777F-EA24-4C72-94E8-ADDDFD6CE5A9}" type="sibTrans" cxnId="{808064B1-3489-4660-9433-0D9B28139D41}">
      <dgm:prSet/>
      <dgm:spPr/>
      <dgm:t>
        <a:bodyPr/>
        <a:lstStyle/>
        <a:p>
          <a:endParaRPr lang="sv-SE"/>
        </a:p>
      </dgm:t>
    </dgm:pt>
    <dgm:pt modelId="{18708E8B-C275-4798-8D44-88973AA861EA}">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dirty="0">
              <a:latin typeface="Helvetica" pitchFamily="2" charset="0"/>
            </a:rPr>
            <a:t>0,22%</a:t>
          </a:r>
        </a:p>
      </dgm:t>
    </dgm:pt>
    <dgm:pt modelId="{ED678173-6AD8-4008-8759-8B3017846C5E}" type="parTrans" cxnId="{73C527E0-8AE1-4517-98CE-9EEF13199F8B}">
      <dgm:prSet/>
      <dgm:spPr/>
      <dgm:t>
        <a:bodyPr/>
        <a:lstStyle/>
        <a:p>
          <a:endParaRPr lang="sv-SE"/>
        </a:p>
      </dgm:t>
    </dgm:pt>
    <dgm:pt modelId="{D56587DA-C27C-46F1-A6A8-4A14326BDABB}" type="sibTrans" cxnId="{73C527E0-8AE1-4517-98CE-9EEF13199F8B}">
      <dgm:prSet/>
      <dgm:spPr/>
      <dgm:t>
        <a:bodyPr/>
        <a:lstStyle/>
        <a:p>
          <a:endParaRPr lang="sv-SE"/>
        </a:p>
      </dgm:t>
    </dgm:pt>
    <dgm:pt modelId="{5DB9637F-3DFE-4866-AD2C-B85D6FF5D5B4}">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dirty="0">
              <a:latin typeface="Helvetica" pitchFamily="2" charset="0"/>
            </a:rPr>
            <a:t>-</a:t>
          </a:r>
        </a:p>
      </dgm:t>
    </dgm:pt>
    <dgm:pt modelId="{3147EC7B-6300-495F-89D0-445AE572CDA9}" type="parTrans" cxnId="{45FCB629-3489-4557-B589-77F57519654C}">
      <dgm:prSet/>
      <dgm:spPr/>
      <dgm:t>
        <a:bodyPr/>
        <a:lstStyle/>
        <a:p>
          <a:endParaRPr lang="sv-SE"/>
        </a:p>
      </dgm:t>
    </dgm:pt>
    <dgm:pt modelId="{9A8A5B26-F9FE-42EB-91D1-5FCF8DF90D24}" type="sibTrans" cxnId="{45FCB629-3489-4557-B589-77F57519654C}">
      <dgm:prSet/>
      <dgm:spPr/>
      <dgm:t>
        <a:bodyPr/>
        <a:lstStyle/>
        <a:p>
          <a:endParaRPr lang="sv-SE"/>
        </a:p>
      </dgm:t>
    </dgm:pt>
    <dgm:pt modelId="{FE923AD1-99CF-4D1E-A19A-0EC4DB00DED7}">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dirty="0">
              <a:latin typeface="Helvetica" pitchFamily="2" charset="0"/>
            </a:rPr>
            <a:t>-</a:t>
          </a:r>
        </a:p>
      </dgm:t>
    </dgm:pt>
    <dgm:pt modelId="{AF118A79-1E87-466F-A5B5-EA9B6D261C38}" type="parTrans" cxnId="{0705C0FB-EB90-4580-936B-BBA3EA59CF26}">
      <dgm:prSet/>
      <dgm:spPr/>
      <dgm:t>
        <a:bodyPr/>
        <a:lstStyle/>
        <a:p>
          <a:endParaRPr lang="sv-SE"/>
        </a:p>
      </dgm:t>
    </dgm:pt>
    <dgm:pt modelId="{0DF72B1A-3855-45F0-9D34-6D38279EE512}" type="sibTrans" cxnId="{0705C0FB-EB90-4580-936B-BBA3EA59CF26}">
      <dgm:prSet/>
      <dgm:spPr/>
      <dgm:t>
        <a:bodyPr/>
        <a:lstStyle/>
        <a:p>
          <a:endParaRPr lang="sv-SE"/>
        </a:p>
      </dgm:t>
    </dgm:pt>
    <dgm:pt modelId="{2E316A57-093C-4CCC-8728-C7DDFD13468A}">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dirty="0">
              <a:latin typeface="Helvetica" pitchFamily="2" charset="0"/>
            </a:rPr>
            <a:t>-</a:t>
          </a:r>
        </a:p>
      </dgm:t>
    </dgm:pt>
    <dgm:pt modelId="{1FA26392-6B92-42C0-8937-F64559CAF6C4}" type="parTrans" cxnId="{F511370D-0E65-4925-A29B-A095EDC17895}">
      <dgm:prSet/>
      <dgm:spPr/>
      <dgm:t>
        <a:bodyPr/>
        <a:lstStyle/>
        <a:p>
          <a:endParaRPr lang="sv-SE"/>
        </a:p>
      </dgm:t>
    </dgm:pt>
    <dgm:pt modelId="{654EC868-DC65-409D-8B33-B7C7070FFB4B}" type="sibTrans" cxnId="{F511370D-0E65-4925-A29B-A095EDC17895}">
      <dgm:prSet/>
      <dgm:spPr/>
      <dgm:t>
        <a:bodyPr/>
        <a:lstStyle/>
        <a:p>
          <a:endParaRPr lang="sv-SE"/>
        </a:p>
      </dgm:t>
    </dgm:pt>
    <dgm:pt modelId="{6317019A-7C6C-4731-B11B-374540E69267}">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a:latin typeface="Helvetica" pitchFamily="2" charset="0"/>
            </a:rPr>
            <a:t>Nordea</a:t>
          </a:r>
        </a:p>
      </dgm:t>
    </dgm:pt>
    <dgm:pt modelId="{18002DB1-44D0-492E-957A-E545C072859B}" type="parTrans" cxnId="{8A40B780-9B9C-47C7-A92E-A721E2F602C0}">
      <dgm:prSet/>
      <dgm:spPr/>
      <dgm:t>
        <a:bodyPr/>
        <a:lstStyle/>
        <a:p>
          <a:endParaRPr lang="sv-SE"/>
        </a:p>
      </dgm:t>
    </dgm:pt>
    <dgm:pt modelId="{757EC68B-159E-4CE0-9566-DE856FE8CFDF}" type="sibTrans" cxnId="{8A40B780-9B9C-47C7-A92E-A721E2F602C0}">
      <dgm:prSet/>
      <dgm:spPr/>
      <dgm:t>
        <a:bodyPr/>
        <a:lstStyle/>
        <a:p>
          <a:endParaRPr lang="sv-SE"/>
        </a:p>
      </dgm:t>
    </dgm:pt>
    <dgm:pt modelId="{EB048A74-090F-4D6B-AAE6-9215F4859FA8}">
      <dgm:prSet custT="1"/>
      <dgm:spPr>
        <a:solidFill>
          <a:srgbClr val="DE9F1F"/>
        </a:solidFill>
      </dgm:spPr>
      <dgm:t>
        <a:bodyPr/>
        <a:lstStyle/>
        <a:p>
          <a:r>
            <a:rPr lang="sv-SE" sz="600" dirty="0">
              <a:solidFill>
                <a:schemeClr val="tx1"/>
              </a:solidFill>
              <a:latin typeface="Helvetica" pitchFamily="2" charset="0"/>
            </a:rPr>
            <a:t>0,11%</a:t>
          </a:r>
        </a:p>
      </dgm:t>
    </dgm:pt>
    <dgm:pt modelId="{23BA3383-A03A-4754-B02E-B0B8740F4DFF}" type="parTrans" cxnId="{0453C279-A788-429E-B588-39CC2B004DA0}">
      <dgm:prSet/>
      <dgm:spPr/>
      <dgm:t>
        <a:bodyPr/>
        <a:lstStyle/>
        <a:p>
          <a:endParaRPr lang="sv-SE"/>
        </a:p>
      </dgm:t>
    </dgm:pt>
    <dgm:pt modelId="{048F0531-C291-4B31-9DDC-60AFDA4B9932}" type="sibTrans" cxnId="{0453C279-A788-429E-B588-39CC2B004DA0}">
      <dgm:prSet/>
      <dgm:spPr/>
      <dgm:t>
        <a:bodyPr/>
        <a:lstStyle/>
        <a:p>
          <a:endParaRPr lang="sv-SE"/>
        </a:p>
      </dgm:t>
    </dgm:pt>
    <dgm:pt modelId="{EBDB81F5-ABD2-4265-8498-C779F760CE4A}">
      <dgm:prSet custT="1"/>
      <dgm:spPr>
        <a:solidFill>
          <a:schemeClr val="bg1"/>
        </a:solidFill>
        <a:ln>
          <a:solidFill>
            <a:srgbClr val="A1A4A3"/>
          </a:solidFill>
        </a:ln>
      </dgm:spPr>
      <dgm:t>
        <a:bodyPr/>
        <a:lstStyle/>
        <a:p>
          <a:r>
            <a:rPr lang="sv-SE" sz="600" dirty="0">
              <a:solidFill>
                <a:schemeClr val="tx1"/>
              </a:solidFill>
              <a:latin typeface="Helvetica" pitchFamily="2" charset="0"/>
            </a:rPr>
            <a:t>0 kr</a:t>
          </a:r>
        </a:p>
      </dgm:t>
    </dgm:pt>
    <dgm:pt modelId="{2512C92F-2FF6-4949-950C-EDA0CFA9E5DA}" type="parTrans" cxnId="{8A8F7435-EF5D-4F8F-B8CE-0B68A94191DE}">
      <dgm:prSet/>
      <dgm:spPr/>
      <dgm:t>
        <a:bodyPr/>
        <a:lstStyle/>
        <a:p>
          <a:endParaRPr lang="sv-SE"/>
        </a:p>
      </dgm:t>
    </dgm:pt>
    <dgm:pt modelId="{A05CFC57-63CB-41F0-9620-6A95F13716D1}" type="sibTrans" cxnId="{8A8F7435-EF5D-4F8F-B8CE-0B68A94191DE}">
      <dgm:prSet/>
      <dgm:spPr/>
      <dgm:t>
        <a:bodyPr/>
        <a:lstStyle/>
        <a:p>
          <a:endParaRPr lang="sv-SE"/>
        </a:p>
      </dgm:t>
    </dgm:pt>
    <dgm:pt modelId="{C651A13D-1081-4645-9181-E71701BFDDD1}">
      <dgm:prSet custT="1"/>
      <dgm:spPr>
        <a:solidFill>
          <a:srgbClr val="DE9F1F"/>
        </a:solidFill>
      </dgm:spPr>
      <dgm:t>
        <a:bodyPr/>
        <a:lstStyle/>
        <a:p>
          <a:r>
            <a:rPr lang="sv-SE" sz="600" dirty="0">
              <a:solidFill>
                <a:schemeClr val="tx1"/>
              </a:solidFill>
              <a:latin typeface="Helvetica" pitchFamily="2" charset="0"/>
            </a:rPr>
            <a:t>-</a:t>
          </a:r>
        </a:p>
      </dgm:t>
    </dgm:pt>
    <dgm:pt modelId="{DF4473B3-A40B-4F02-B3AE-704505BC9FC5}" type="parTrans" cxnId="{2FEABD6F-7732-4392-80AC-2DABC6BB044F}">
      <dgm:prSet/>
      <dgm:spPr/>
      <dgm:t>
        <a:bodyPr/>
        <a:lstStyle/>
        <a:p>
          <a:endParaRPr lang="sv-SE"/>
        </a:p>
      </dgm:t>
    </dgm:pt>
    <dgm:pt modelId="{CFBE5A0D-F990-45D0-A40E-A8684A7F7036}" type="sibTrans" cxnId="{2FEABD6F-7732-4392-80AC-2DABC6BB044F}">
      <dgm:prSet/>
      <dgm:spPr/>
      <dgm:t>
        <a:bodyPr/>
        <a:lstStyle/>
        <a:p>
          <a:endParaRPr lang="sv-SE"/>
        </a:p>
      </dgm:t>
    </dgm:pt>
    <dgm:pt modelId="{17395F26-E1DF-47B8-A505-C7A3052F37C8}">
      <dgm:prSet custT="1"/>
      <dgm:spPr>
        <a:solidFill>
          <a:schemeClr val="bg1"/>
        </a:solidFill>
        <a:ln>
          <a:solidFill>
            <a:srgbClr val="A1A4A3"/>
          </a:solidFill>
        </a:ln>
      </dgm:spPr>
      <dgm:t>
        <a:bodyPr/>
        <a:lstStyle/>
        <a:p>
          <a:r>
            <a:rPr lang="sv-SE" sz="600" dirty="0">
              <a:solidFill>
                <a:schemeClr val="tx1"/>
              </a:solidFill>
              <a:latin typeface="Helvetica" pitchFamily="2" charset="0"/>
            </a:rPr>
            <a:t>0,07%</a:t>
          </a:r>
        </a:p>
      </dgm:t>
    </dgm:pt>
    <dgm:pt modelId="{D655AD73-AA5B-4725-979E-261E8EA56146}" type="parTrans" cxnId="{114DF3BE-B1A8-44F0-A71C-37A645D8E1C2}">
      <dgm:prSet/>
      <dgm:spPr/>
      <dgm:t>
        <a:bodyPr/>
        <a:lstStyle/>
        <a:p>
          <a:endParaRPr lang="sv-SE"/>
        </a:p>
      </dgm:t>
    </dgm:pt>
    <dgm:pt modelId="{D5F03B42-859B-4072-A686-3F6DA49FE706}" type="sibTrans" cxnId="{114DF3BE-B1A8-44F0-A71C-37A645D8E1C2}">
      <dgm:prSet/>
      <dgm:spPr/>
      <dgm:t>
        <a:bodyPr/>
        <a:lstStyle/>
        <a:p>
          <a:endParaRPr lang="sv-SE"/>
        </a:p>
      </dgm:t>
    </dgm:pt>
    <dgm:pt modelId="{A2FE0E88-AC43-40FC-BDF0-15258EC9B34B}">
      <dgm:prSet custT="1"/>
      <dgm:spPr>
        <a:solidFill>
          <a:srgbClr val="DE9F1F"/>
        </a:solidFill>
      </dgm:spPr>
      <dgm:t>
        <a:bodyPr/>
        <a:lstStyle/>
        <a:p>
          <a:r>
            <a:rPr lang="sv-SE" sz="600" dirty="0">
              <a:solidFill>
                <a:schemeClr val="tx1"/>
              </a:solidFill>
              <a:latin typeface="Helvetica" pitchFamily="2" charset="0"/>
            </a:rPr>
            <a:t>-</a:t>
          </a:r>
        </a:p>
      </dgm:t>
    </dgm:pt>
    <dgm:pt modelId="{A42FD5B5-5BFA-44B8-B93F-8F3A70C7D9A8}" type="parTrans" cxnId="{EB1B6839-083B-4AE5-B5EF-023AC9FF7987}">
      <dgm:prSet/>
      <dgm:spPr/>
      <dgm:t>
        <a:bodyPr/>
        <a:lstStyle/>
        <a:p>
          <a:endParaRPr lang="sv-SE"/>
        </a:p>
      </dgm:t>
    </dgm:pt>
    <dgm:pt modelId="{DB255E42-707D-4582-88FE-985721F3FB83}" type="sibTrans" cxnId="{EB1B6839-083B-4AE5-B5EF-023AC9FF7987}">
      <dgm:prSet/>
      <dgm:spPr/>
      <dgm:t>
        <a:bodyPr/>
        <a:lstStyle/>
        <a:p>
          <a:endParaRPr lang="sv-SE"/>
        </a:p>
      </dgm:t>
    </dgm:pt>
    <dgm:pt modelId="{F39D5011-57D5-48FA-9F60-3E8B928509BD}">
      <dgm:prSet custT="1"/>
      <dgm:spPr>
        <a:solidFill>
          <a:schemeClr val="bg1"/>
        </a:solidFill>
        <a:ln>
          <a:solidFill>
            <a:srgbClr val="A1A4A3"/>
          </a:solidFill>
        </a:ln>
      </dgm:spPr>
      <dgm:t>
        <a:bodyPr/>
        <a:lstStyle/>
        <a:p>
          <a:r>
            <a:rPr lang="sv-SE" sz="600" dirty="0">
              <a:solidFill>
                <a:schemeClr val="tx1"/>
              </a:solidFill>
              <a:latin typeface="Helvetica" pitchFamily="2" charset="0"/>
            </a:rPr>
            <a:t>-</a:t>
          </a:r>
        </a:p>
      </dgm:t>
    </dgm:pt>
    <dgm:pt modelId="{EA963C72-C8E2-4854-AB07-E2ACD080CC43}" type="parTrans" cxnId="{37EDB126-902A-40DD-B59E-2EFF71D72508}">
      <dgm:prSet/>
      <dgm:spPr/>
      <dgm:t>
        <a:bodyPr/>
        <a:lstStyle/>
        <a:p>
          <a:endParaRPr lang="sv-SE"/>
        </a:p>
      </dgm:t>
    </dgm:pt>
    <dgm:pt modelId="{EA00A239-9F93-4788-9B31-0FD7F7DB3FAA}" type="sibTrans" cxnId="{37EDB126-902A-40DD-B59E-2EFF71D72508}">
      <dgm:prSet/>
      <dgm:spPr/>
      <dgm:t>
        <a:bodyPr/>
        <a:lstStyle/>
        <a:p>
          <a:endParaRPr lang="sv-SE"/>
        </a:p>
      </dgm:t>
    </dgm:pt>
    <dgm:pt modelId="{33853825-18C6-4E27-BBA4-6DEC24E83860}">
      <dgm:prSet custT="1"/>
      <dgm:spPr>
        <a:solidFill>
          <a:srgbClr val="DE9F1F"/>
        </a:solidFill>
      </dgm:spPr>
      <dgm:t>
        <a:bodyPr/>
        <a:lstStyle/>
        <a:p>
          <a:r>
            <a:rPr lang="sv-SE" sz="600" dirty="0">
              <a:solidFill>
                <a:schemeClr val="tx1"/>
              </a:solidFill>
              <a:latin typeface="Helvetica" pitchFamily="2" charset="0"/>
            </a:rPr>
            <a:t>-</a:t>
          </a:r>
        </a:p>
      </dgm:t>
    </dgm:pt>
    <dgm:pt modelId="{B600FC3A-76EF-4FD1-941D-81C030267B7A}" type="parTrans" cxnId="{A578B852-1302-4A8C-AAB7-3134D5A08EEF}">
      <dgm:prSet/>
      <dgm:spPr/>
      <dgm:t>
        <a:bodyPr/>
        <a:lstStyle/>
        <a:p>
          <a:endParaRPr lang="sv-SE"/>
        </a:p>
      </dgm:t>
    </dgm:pt>
    <dgm:pt modelId="{73848708-F7B6-47B8-8417-3A41ED734A3F}" type="sibTrans" cxnId="{A578B852-1302-4A8C-AAB7-3134D5A08EEF}">
      <dgm:prSet/>
      <dgm:spPr/>
      <dgm:t>
        <a:bodyPr/>
        <a:lstStyle/>
        <a:p>
          <a:endParaRPr lang="sv-SE"/>
        </a:p>
      </dgm:t>
    </dgm:pt>
    <dgm:pt modelId="{B2919B27-5543-41DE-B317-821AA54EB64C}" type="pres">
      <dgm:prSet presAssocID="{D57375E7-7D77-4CAF-AC70-DC5317EF02C7}" presName="theList" presStyleCnt="0">
        <dgm:presLayoutVars>
          <dgm:dir/>
          <dgm:animLvl val="lvl"/>
          <dgm:resizeHandles val="exact"/>
        </dgm:presLayoutVars>
      </dgm:prSet>
      <dgm:spPr/>
    </dgm:pt>
    <dgm:pt modelId="{7E3799E5-669F-4E6F-A39B-AEEC8C687D34}" type="pres">
      <dgm:prSet presAssocID="{622561D6-31BB-4C6C-AC8E-F30DB758DEE8}" presName="compNode" presStyleCnt="0"/>
      <dgm:spPr/>
    </dgm:pt>
    <dgm:pt modelId="{55069829-2532-41AB-9364-F4378ABD2B2E}" type="pres">
      <dgm:prSet presAssocID="{622561D6-31BB-4C6C-AC8E-F30DB758DEE8}" presName="aNode" presStyleLbl="bgShp" presStyleIdx="0" presStyleCnt="3" custLinFactNeighborX="-1133" custLinFactNeighborY="-3067"/>
      <dgm:spPr/>
    </dgm:pt>
    <dgm:pt modelId="{6EF7187C-4A4E-4843-9E62-0266E0131DA6}" type="pres">
      <dgm:prSet presAssocID="{622561D6-31BB-4C6C-AC8E-F30DB758DEE8}" presName="textNode" presStyleLbl="bgShp" presStyleIdx="0" presStyleCnt="3"/>
      <dgm:spPr/>
    </dgm:pt>
    <dgm:pt modelId="{6D95C1C9-EAA0-4D9F-8DBC-1EF5A753B01F}" type="pres">
      <dgm:prSet presAssocID="{622561D6-31BB-4C6C-AC8E-F30DB758DEE8}" presName="compChildNode" presStyleCnt="0"/>
      <dgm:spPr/>
    </dgm:pt>
    <dgm:pt modelId="{F4CA3335-F36B-421F-83F8-4D5D24303BA7}" type="pres">
      <dgm:prSet presAssocID="{622561D6-31BB-4C6C-AC8E-F30DB758DEE8}" presName="theInnerList" presStyleCnt="0"/>
      <dgm:spPr/>
    </dgm:pt>
    <dgm:pt modelId="{80827557-4852-49DA-A837-B7728F4CEEB0}" type="pres">
      <dgm:prSet presAssocID="{D5AD7CFE-9940-470D-9916-B332946C7070}" presName="childNode" presStyleLbl="node1" presStyleIdx="0" presStyleCnt="21">
        <dgm:presLayoutVars>
          <dgm:bulletEnabled val="1"/>
        </dgm:presLayoutVars>
      </dgm:prSet>
      <dgm:spPr/>
    </dgm:pt>
    <dgm:pt modelId="{D6B66C3B-0F65-4EB1-9095-3805FA34340C}" type="pres">
      <dgm:prSet presAssocID="{D5AD7CFE-9940-470D-9916-B332946C7070}" presName="aSpace2" presStyleCnt="0"/>
      <dgm:spPr/>
    </dgm:pt>
    <dgm:pt modelId="{0EA033D6-5684-4358-8A34-B426F3C65DE5}" type="pres">
      <dgm:prSet presAssocID="{0B03E1BC-A119-4D81-B5D8-03A6B4D713E3}" presName="childNode" presStyleLbl="node1" presStyleIdx="1" presStyleCnt="21">
        <dgm:presLayoutVars>
          <dgm:bulletEnabled val="1"/>
        </dgm:presLayoutVars>
      </dgm:prSet>
      <dgm:spPr/>
    </dgm:pt>
    <dgm:pt modelId="{034930DB-4F1D-4F7C-B084-BFE06D1B265D}" type="pres">
      <dgm:prSet presAssocID="{0B03E1BC-A119-4D81-B5D8-03A6B4D713E3}" presName="aSpace2" presStyleCnt="0"/>
      <dgm:spPr/>
    </dgm:pt>
    <dgm:pt modelId="{7386C8A4-655F-4E09-B577-472F25328465}" type="pres">
      <dgm:prSet presAssocID="{A61F384C-0166-44EC-BFC6-8BDCBFA5E58D}" presName="childNode" presStyleLbl="node1" presStyleIdx="2" presStyleCnt="21">
        <dgm:presLayoutVars>
          <dgm:bulletEnabled val="1"/>
        </dgm:presLayoutVars>
      </dgm:prSet>
      <dgm:spPr/>
    </dgm:pt>
    <dgm:pt modelId="{E541EC24-8EF7-4C69-B68C-6B78622690A6}" type="pres">
      <dgm:prSet presAssocID="{A61F384C-0166-44EC-BFC6-8BDCBFA5E58D}" presName="aSpace2" presStyleCnt="0"/>
      <dgm:spPr/>
    </dgm:pt>
    <dgm:pt modelId="{8DA80EE0-6787-49D4-9387-AE08B1D2CE9E}" type="pres">
      <dgm:prSet presAssocID="{BBC097D2-25B2-4BF4-BC55-BA9805B6D5B3}" presName="childNode" presStyleLbl="node1" presStyleIdx="3" presStyleCnt="21">
        <dgm:presLayoutVars>
          <dgm:bulletEnabled val="1"/>
        </dgm:presLayoutVars>
      </dgm:prSet>
      <dgm:spPr/>
    </dgm:pt>
    <dgm:pt modelId="{DEC1D025-271D-4420-BCE6-96716B3AB421}" type="pres">
      <dgm:prSet presAssocID="{BBC097D2-25B2-4BF4-BC55-BA9805B6D5B3}" presName="aSpace2" presStyleCnt="0"/>
      <dgm:spPr/>
    </dgm:pt>
    <dgm:pt modelId="{62A7970B-E5A9-4990-8CC0-446A8519F75F}" type="pres">
      <dgm:prSet presAssocID="{FB98849B-CF2A-4202-8174-F475D0C3C031}" presName="childNode" presStyleLbl="node1" presStyleIdx="4" presStyleCnt="21">
        <dgm:presLayoutVars>
          <dgm:bulletEnabled val="1"/>
        </dgm:presLayoutVars>
      </dgm:prSet>
      <dgm:spPr/>
    </dgm:pt>
    <dgm:pt modelId="{23475ECF-17CC-485B-B40D-9FCFADE2C571}" type="pres">
      <dgm:prSet presAssocID="{FB98849B-CF2A-4202-8174-F475D0C3C031}" presName="aSpace2" presStyleCnt="0"/>
      <dgm:spPr/>
    </dgm:pt>
    <dgm:pt modelId="{1C2A2D8F-7420-4548-8854-280DB2E404BE}" type="pres">
      <dgm:prSet presAssocID="{D105D08E-6178-4668-8095-0F65DC95731E}" presName="childNode" presStyleLbl="node1" presStyleIdx="5" presStyleCnt="21">
        <dgm:presLayoutVars>
          <dgm:bulletEnabled val="1"/>
        </dgm:presLayoutVars>
      </dgm:prSet>
      <dgm:spPr/>
    </dgm:pt>
    <dgm:pt modelId="{48BB425F-92D0-4AC6-B55B-AFB86DF88BF9}" type="pres">
      <dgm:prSet presAssocID="{D105D08E-6178-4668-8095-0F65DC95731E}" presName="aSpace2" presStyleCnt="0"/>
      <dgm:spPr/>
    </dgm:pt>
    <dgm:pt modelId="{FA8645F8-C5AB-475E-8BFB-62669BD99059}" type="pres">
      <dgm:prSet presAssocID="{C5BE7085-090C-4CB4-B65B-B05F974B4D81}" presName="childNode" presStyleLbl="node1" presStyleIdx="6" presStyleCnt="21">
        <dgm:presLayoutVars>
          <dgm:bulletEnabled val="1"/>
        </dgm:presLayoutVars>
      </dgm:prSet>
      <dgm:spPr/>
    </dgm:pt>
    <dgm:pt modelId="{2A08D532-D09F-44D1-8A2C-02D4CA1CB4BD}" type="pres">
      <dgm:prSet presAssocID="{622561D6-31BB-4C6C-AC8E-F30DB758DEE8}" presName="aSpace" presStyleCnt="0"/>
      <dgm:spPr/>
    </dgm:pt>
    <dgm:pt modelId="{9B23F3C7-671B-4980-8425-8150166DD942}" type="pres">
      <dgm:prSet presAssocID="{584CA7A9-6A99-448E-8FA1-4650C40E2C3C}" presName="compNode" presStyleCnt="0"/>
      <dgm:spPr/>
    </dgm:pt>
    <dgm:pt modelId="{DEE8DD01-CFF9-45C3-B31E-3452DD649EF9}" type="pres">
      <dgm:prSet presAssocID="{584CA7A9-6A99-448E-8FA1-4650C40E2C3C}" presName="aNode" presStyleLbl="bgShp" presStyleIdx="1" presStyleCnt="3" custLinFactNeighborX="-1133" custLinFactNeighborY="-3067"/>
      <dgm:spPr/>
    </dgm:pt>
    <dgm:pt modelId="{669E91DE-A010-4E5F-907A-5C1B258034F7}" type="pres">
      <dgm:prSet presAssocID="{584CA7A9-6A99-448E-8FA1-4650C40E2C3C}" presName="textNode" presStyleLbl="bgShp" presStyleIdx="1" presStyleCnt="3"/>
      <dgm:spPr/>
    </dgm:pt>
    <dgm:pt modelId="{0565B1D1-0F55-4130-8016-178ED78B10C0}" type="pres">
      <dgm:prSet presAssocID="{584CA7A9-6A99-448E-8FA1-4650C40E2C3C}" presName="compChildNode" presStyleCnt="0"/>
      <dgm:spPr/>
    </dgm:pt>
    <dgm:pt modelId="{232B5149-D458-4C2C-8A03-51D3A1ECBED0}" type="pres">
      <dgm:prSet presAssocID="{584CA7A9-6A99-448E-8FA1-4650C40E2C3C}" presName="theInnerList" presStyleCnt="0"/>
      <dgm:spPr/>
    </dgm:pt>
    <dgm:pt modelId="{D36CE3F2-4382-4139-B478-D7095F66DD38}" type="pres">
      <dgm:prSet presAssocID="{16494AB1-5121-4910-BFBC-2B6B39553296}" presName="childNode" presStyleLbl="node1" presStyleIdx="7" presStyleCnt="21">
        <dgm:presLayoutVars>
          <dgm:bulletEnabled val="1"/>
        </dgm:presLayoutVars>
      </dgm:prSet>
      <dgm:spPr/>
    </dgm:pt>
    <dgm:pt modelId="{614810B5-00A2-449D-9DCE-FBA9019C5DD3}" type="pres">
      <dgm:prSet presAssocID="{16494AB1-5121-4910-BFBC-2B6B39553296}" presName="aSpace2" presStyleCnt="0"/>
      <dgm:spPr/>
    </dgm:pt>
    <dgm:pt modelId="{5857A0CB-39FB-47ED-9BD7-EDDF79714704}" type="pres">
      <dgm:prSet presAssocID="{2CA50B59-D744-4104-BF55-15D52ADC78F2}" presName="childNode" presStyleLbl="node1" presStyleIdx="8" presStyleCnt="21">
        <dgm:presLayoutVars>
          <dgm:bulletEnabled val="1"/>
        </dgm:presLayoutVars>
      </dgm:prSet>
      <dgm:spPr/>
    </dgm:pt>
    <dgm:pt modelId="{3A6BCDB0-00BE-4195-B13D-32D9EA9BC489}" type="pres">
      <dgm:prSet presAssocID="{2CA50B59-D744-4104-BF55-15D52ADC78F2}" presName="aSpace2" presStyleCnt="0"/>
      <dgm:spPr/>
    </dgm:pt>
    <dgm:pt modelId="{F85F9252-1FEA-4D04-899E-A6FE9927D58E}" type="pres">
      <dgm:prSet presAssocID="{AC737691-5D34-4DAD-83A1-01D0C41B62C5}" presName="childNode" presStyleLbl="node1" presStyleIdx="9" presStyleCnt="21">
        <dgm:presLayoutVars>
          <dgm:bulletEnabled val="1"/>
        </dgm:presLayoutVars>
      </dgm:prSet>
      <dgm:spPr/>
    </dgm:pt>
    <dgm:pt modelId="{1E4F0B70-31B3-48D2-848A-51714623CD22}" type="pres">
      <dgm:prSet presAssocID="{AC737691-5D34-4DAD-83A1-01D0C41B62C5}" presName="aSpace2" presStyleCnt="0"/>
      <dgm:spPr/>
    </dgm:pt>
    <dgm:pt modelId="{2506A242-733F-4BBB-BAEC-21D41A66CA08}" type="pres">
      <dgm:prSet presAssocID="{18708E8B-C275-4798-8D44-88973AA861EA}" presName="childNode" presStyleLbl="node1" presStyleIdx="10" presStyleCnt="21">
        <dgm:presLayoutVars>
          <dgm:bulletEnabled val="1"/>
        </dgm:presLayoutVars>
      </dgm:prSet>
      <dgm:spPr/>
    </dgm:pt>
    <dgm:pt modelId="{77C51AD9-7F1B-4895-A0AE-3159F47C74A2}" type="pres">
      <dgm:prSet presAssocID="{18708E8B-C275-4798-8D44-88973AA861EA}" presName="aSpace2" presStyleCnt="0"/>
      <dgm:spPr/>
    </dgm:pt>
    <dgm:pt modelId="{0B1B63A7-60F8-42C9-AD11-B5087A667DF7}" type="pres">
      <dgm:prSet presAssocID="{5DB9637F-3DFE-4866-AD2C-B85D6FF5D5B4}" presName="childNode" presStyleLbl="node1" presStyleIdx="11" presStyleCnt="21">
        <dgm:presLayoutVars>
          <dgm:bulletEnabled val="1"/>
        </dgm:presLayoutVars>
      </dgm:prSet>
      <dgm:spPr/>
    </dgm:pt>
    <dgm:pt modelId="{57A67AD6-57A3-48CF-8D79-DC4BF0EE9617}" type="pres">
      <dgm:prSet presAssocID="{5DB9637F-3DFE-4866-AD2C-B85D6FF5D5B4}" presName="aSpace2" presStyleCnt="0"/>
      <dgm:spPr/>
    </dgm:pt>
    <dgm:pt modelId="{1F24F2D0-A7F6-47C5-AF92-28162B0F612E}" type="pres">
      <dgm:prSet presAssocID="{FE923AD1-99CF-4D1E-A19A-0EC4DB00DED7}" presName="childNode" presStyleLbl="node1" presStyleIdx="12" presStyleCnt="21">
        <dgm:presLayoutVars>
          <dgm:bulletEnabled val="1"/>
        </dgm:presLayoutVars>
      </dgm:prSet>
      <dgm:spPr/>
    </dgm:pt>
    <dgm:pt modelId="{692E59D3-ADDF-4495-9A25-9A25FC9BAC37}" type="pres">
      <dgm:prSet presAssocID="{FE923AD1-99CF-4D1E-A19A-0EC4DB00DED7}" presName="aSpace2" presStyleCnt="0"/>
      <dgm:spPr/>
    </dgm:pt>
    <dgm:pt modelId="{D502E734-05ED-42EA-88E9-E7F7CAEF0186}" type="pres">
      <dgm:prSet presAssocID="{2E316A57-093C-4CCC-8728-C7DDFD13468A}" presName="childNode" presStyleLbl="node1" presStyleIdx="13" presStyleCnt="21">
        <dgm:presLayoutVars>
          <dgm:bulletEnabled val="1"/>
        </dgm:presLayoutVars>
      </dgm:prSet>
      <dgm:spPr/>
    </dgm:pt>
    <dgm:pt modelId="{99B0A586-7687-40D2-B6E0-EA4D935727C8}" type="pres">
      <dgm:prSet presAssocID="{584CA7A9-6A99-448E-8FA1-4650C40E2C3C}" presName="aSpace" presStyleCnt="0"/>
      <dgm:spPr/>
    </dgm:pt>
    <dgm:pt modelId="{F2891A92-F72A-421D-A151-00C7A9DE5D4E}" type="pres">
      <dgm:prSet presAssocID="{6317019A-7C6C-4731-B11B-374540E69267}" presName="compNode" presStyleCnt="0"/>
      <dgm:spPr/>
    </dgm:pt>
    <dgm:pt modelId="{FB39C50D-1EB6-4922-BEA9-63242DED8627}" type="pres">
      <dgm:prSet presAssocID="{6317019A-7C6C-4731-B11B-374540E69267}" presName="aNode" presStyleLbl="bgShp" presStyleIdx="2" presStyleCnt="3" custLinFactNeighborX="-1133" custLinFactNeighborY="-3067"/>
      <dgm:spPr/>
    </dgm:pt>
    <dgm:pt modelId="{92DDC622-4584-40E2-9583-4F9D71976293}" type="pres">
      <dgm:prSet presAssocID="{6317019A-7C6C-4731-B11B-374540E69267}" presName="textNode" presStyleLbl="bgShp" presStyleIdx="2" presStyleCnt="3"/>
      <dgm:spPr/>
    </dgm:pt>
    <dgm:pt modelId="{D2B58E6B-EFE6-4D55-A13F-9D36E0083E92}" type="pres">
      <dgm:prSet presAssocID="{6317019A-7C6C-4731-B11B-374540E69267}" presName="compChildNode" presStyleCnt="0"/>
      <dgm:spPr/>
    </dgm:pt>
    <dgm:pt modelId="{4AE7CBBE-9DF9-4491-A240-CBFDCA0B806B}" type="pres">
      <dgm:prSet presAssocID="{6317019A-7C6C-4731-B11B-374540E69267}" presName="theInnerList" presStyleCnt="0"/>
      <dgm:spPr/>
    </dgm:pt>
    <dgm:pt modelId="{8A73A4C6-6353-47D0-936B-60F92C358774}" type="pres">
      <dgm:prSet presAssocID="{EB048A74-090F-4D6B-AAE6-9215F4859FA8}" presName="childNode" presStyleLbl="node1" presStyleIdx="14" presStyleCnt="21">
        <dgm:presLayoutVars>
          <dgm:bulletEnabled val="1"/>
        </dgm:presLayoutVars>
      </dgm:prSet>
      <dgm:spPr/>
    </dgm:pt>
    <dgm:pt modelId="{A544DF9E-8805-4CDF-BD00-43319AC89154}" type="pres">
      <dgm:prSet presAssocID="{EB048A74-090F-4D6B-AAE6-9215F4859FA8}" presName="aSpace2" presStyleCnt="0"/>
      <dgm:spPr/>
    </dgm:pt>
    <dgm:pt modelId="{48CE576E-BE58-41AD-86A9-630E288FF09F}" type="pres">
      <dgm:prSet presAssocID="{EBDB81F5-ABD2-4265-8498-C779F760CE4A}" presName="childNode" presStyleLbl="node1" presStyleIdx="15" presStyleCnt="21">
        <dgm:presLayoutVars>
          <dgm:bulletEnabled val="1"/>
        </dgm:presLayoutVars>
      </dgm:prSet>
      <dgm:spPr/>
    </dgm:pt>
    <dgm:pt modelId="{63155683-2D88-49FA-BDD8-59EDD5CF0EB5}" type="pres">
      <dgm:prSet presAssocID="{EBDB81F5-ABD2-4265-8498-C779F760CE4A}" presName="aSpace2" presStyleCnt="0"/>
      <dgm:spPr/>
    </dgm:pt>
    <dgm:pt modelId="{E846820A-3417-472A-91C8-19FE7ED2D062}" type="pres">
      <dgm:prSet presAssocID="{C651A13D-1081-4645-9181-E71701BFDDD1}" presName="childNode" presStyleLbl="node1" presStyleIdx="16" presStyleCnt="21">
        <dgm:presLayoutVars>
          <dgm:bulletEnabled val="1"/>
        </dgm:presLayoutVars>
      </dgm:prSet>
      <dgm:spPr/>
    </dgm:pt>
    <dgm:pt modelId="{69FBE561-3C6E-4BAB-B8FD-20D6E7CD6F3B}" type="pres">
      <dgm:prSet presAssocID="{C651A13D-1081-4645-9181-E71701BFDDD1}" presName="aSpace2" presStyleCnt="0"/>
      <dgm:spPr/>
    </dgm:pt>
    <dgm:pt modelId="{8958A21B-7FF6-4C65-A443-8FCE8A301775}" type="pres">
      <dgm:prSet presAssocID="{17395F26-E1DF-47B8-A505-C7A3052F37C8}" presName="childNode" presStyleLbl="node1" presStyleIdx="17" presStyleCnt="21">
        <dgm:presLayoutVars>
          <dgm:bulletEnabled val="1"/>
        </dgm:presLayoutVars>
      </dgm:prSet>
      <dgm:spPr/>
    </dgm:pt>
    <dgm:pt modelId="{62082314-040E-4DF7-8B89-D529BFD5E44A}" type="pres">
      <dgm:prSet presAssocID="{17395F26-E1DF-47B8-A505-C7A3052F37C8}" presName="aSpace2" presStyleCnt="0"/>
      <dgm:spPr/>
    </dgm:pt>
    <dgm:pt modelId="{73EE8E98-1263-4E57-879F-6EE73F66A203}" type="pres">
      <dgm:prSet presAssocID="{A2FE0E88-AC43-40FC-BDF0-15258EC9B34B}" presName="childNode" presStyleLbl="node1" presStyleIdx="18" presStyleCnt="21">
        <dgm:presLayoutVars>
          <dgm:bulletEnabled val="1"/>
        </dgm:presLayoutVars>
      </dgm:prSet>
      <dgm:spPr/>
    </dgm:pt>
    <dgm:pt modelId="{FB7448C5-C399-49E1-A5E1-41C8A5005A27}" type="pres">
      <dgm:prSet presAssocID="{A2FE0E88-AC43-40FC-BDF0-15258EC9B34B}" presName="aSpace2" presStyleCnt="0"/>
      <dgm:spPr/>
    </dgm:pt>
    <dgm:pt modelId="{83941FAB-B612-4B41-97B1-82B116EC7BD7}" type="pres">
      <dgm:prSet presAssocID="{F39D5011-57D5-48FA-9F60-3E8B928509BD}" presName="childNode" presStyleLbl="node1" presStyleIdx="19" presStyleCnt="21">
        <dgm:presLayoutVars>
          <dgm:bulletEnabled val="1"/>
        </dgm:presLayoutVars>
      </dgm:prSet>
      <dgm:spPr/>
    </dgm:pt>
    <dgm:pt modelId="{096C4BEA-AB0C-4016-8B1B-BFEC001C2D12}" type="pres">
      <dgm:prSet presAssocID="{F39D5011-57D5-48FA-9F60-3E8B928509BD}" presName="aSpace2" presStyleCnt="0"/>
      <dgm:spPr/>
    </dgm:pt>
    <dgm:pt modelId="{1FE480FA-BF60-4FC4-9097-6042A1B14417}" type="pres">
      <dgm:prSet presAssocID="{33853825-18C6-4E27-BBA4-6DEC24E83860}" presName="childNode" presStyleLbl="node1" presStyleIdx="20" presStyleCnt="21">
        <dgm:presLayoutVars>
          <dgm:bulletEnabled val="1"/>
        </dgm:presLayoutVars>
      </dgm:prSet>
      <dgm:spPr/>
    </dgm:pt>
  </dgm:ptLst>
  <dgm:cxnLst>
    <dgm:cxn modelId="{AD435000-ECF4-4ABB-98C1-D24B86FA31E4}" type="presOf" srcId="{622561D6-31BB-4C6C-AC8E-F30DB758DEE8}" destId="{6EF7187C-4A4E-4843-9E62-0266E0131DA6}" srcOrd="1" destOrd="0" presId="urn:microsoft.com/office/officeart/2005/8/layout/lProcess2"/>
    <dgm:cxn modelId="{2AA2BD01-02F7-49FB-9B86-B44187A1A0FE}" type="presOf" srcId="{EB048A74-090F-4D6B-AAE6-9215F4859FA8}" destId="{8A73A4C6-6353-47D0-936B-60F92C358774}" srcOrd="0" destOrd="0" presId="urn:microsoft.com/office/officeart/2005/8/layout/lProcess2"/>
    <dgm:cxn modelId="{429AAA02-6AD3-4CCE-9FBF-7B48B54D4459}" srcId="{622561D6-31BB-4C6C-AC8E-F30DB758DEE8}" destId="{FB98849B-CF2A-4202-8174-F475D0C3C031}" srcOrd="4" destOrd="0" parTransId="{7F7D4CC8-E752-48FB-82FD-731680C92612}" sibTransId="{997B9BD7-2516-489A-B15E-5E4FC848CCE9}"/>
    <dgm:cxn modelId="{2B38C405-1E2A-447E-AF87-07C5E6D322FC}" type="presOf" srcId="{D5AD7CFE-9940-470D-9916-B332946C7070}" destId="{80827557-4852-49DA-A837-B7728F4CEEB0}" srcOrd="0" destOrd="0" presId="urn:microsoft.com/office/officeart/2005/8/layout/lProcess2"/>
    <dgm:cxn modelId="{F511370D-0E65-4925-A29B-A095EDC17895}" srcId="{584CA7A9-6A99-448E-8FA1-4650C40E2C3C}" destId="{2E316A57-093C-4CCC-8728-C7DDFD13468A}" srcOrd="6" destOrd="0" parTransId="{1FA26392-6B92-42C0-8937-F64559CAF6C4}" sibTransId="{654EC868-DC65-409D-8B33-B7C7070FFB4B}"/>
    <dgm:cxn modelId="{C8363E21-F458-4F50-B00A-7B372C098B84}" type="presOf" srcId="{2E316A57-093C-4CCC-8728-C7DDFD13468A}" destId="{D502E734-05ED-42EA-88E9-E7F7CAEF0186}" srcOrd="0" destOrd="0" presId="urn:microsoft.com/office/officeart/2005/8/layout/lProcess2"/>
    <dgm:cxn modelId="{8882E021-481A-4B9E-8E78-D20F80BDEC74}" type="presOf" srcId="{C651A13D-1081-4645-9181-E71701BFDDD1}" destId="{E846820A-3417-472A-91C8-19FE7ED2D062}" srcOrd="0" destOrd="0" presId="urn:microsoft.com/office/officeart/2005/8/layout/lProcess2"/>
    <dgm:cxn modelId="{37EDB126-902A-40DD-B59E-2EFF71D72508}" srcId="{6317019A-7C6C-4731-B11B-374540E69267}" destId="{F39D5011-57D5-48FA-9F60-3E8B928509BD}" srcOrd="5" destOrd="0" parTransId="{EA963C72-C8E2-4854-AB07-E2ACD080CC43}" sibTransId="{EA00A239-9F93-4788-9B31-0FD7F7DB3FAA}"/>
    <dgm:cxn modelId="{47DE4B27-F954-4A61-BF46-A4AD092C618F}" srcId="{584CA7A9-6A99-448E-8FA1-4650C40E2C3C}" destId="{2CA50B59-D744-4104-BF55-15D52ADC78F2}" srcOrd="1" destOrd="0" parTransId="{6AFF0CD2-BFCF-4A88-A0A7-9038E9A4DC7E}" sibTransId="{9DBC7749-98AB-4797-BA49-4D26AF3E5D85}"/>
    <dgm:cxn modelId="{B591AA27-80F2-4CEC-B70E-2941E759DED2}" type="presOf" srcId="{17395F26-E1DF-47B8-A505-C7A3052F37C8}" destId="{8958A21B-7FF6-4C65-A443-8FCE8A301775}" srcOrd="0" destOrd="0" presId="urn:microsoft.com/office/officeart/2005/8/layout/lProcess2"/>
    <dgm:cxn modelId="{45FCB629-3489-4557-B589-77F57519654C}" srcId="{584CA7A9-6A99-448E-8FA1-4650C40E2C3C}" destId="{5DB9637F-3DFE-4866-AD2C-B85D6FF5D5B4}" srcOrd="4" destOrd="0" parTransId="{3147EC7B-6300-495F-89D0-445AE572CDA9}" sibTransId="{9A8A5B26-F9FE-42EB-91D1-5FCF8DF90D24}"/>
    <dgm:cxn modelId="{49BA852A-78A9-4641-B7B1-90957CC2D4CF}" type="presOf" srcId="{5DB9637F-3DFE-4866-AD2C-B85D6FF5D5B4}" destId="{0B1B63A7-60F8-42C9-AD11-B5087A667DF7}" srcOrd="0" destOrd="0" presId="urn:microsoft.com/office/officeart/2005/8/layout/lProcess2"/>
    <dgm:cxn modelId="{8A8F7435-EF5D-4F8F-B8CE-0B68A94191DE}" srcId="{6317019A-7C6C-4731-B11B-374540E69267}" destId="{EBDB81F5-ABD2-4265-8498-C779F760CE4A}" srcOrd="1" destOrd="0" parTransId="{2512C92F-2FF6-4949-950C-EDA0CFA9E5DA}" sibTransId="{A05CFC57-63CB-41F0-9620-6A95F13716D1}"/>
    <dgm:cxn modelId="{EB1B6839-083B-4AE5-B5EF-023AC9FF7987}" srcId="{6317019A-7C6C-4731-B11B-374540E69267}" destId="{A2FE0E88-AC43-40FC-BDF0-15258EC9B34B}" srcOrd="4" destOrd="0" parTransId="{A42FD5B5-5BFA-44B8-B93F-8F3A70C7D9A8}" sibTransId="{DB255E42-707D-4582-88FE-985721F3FB83}"/>
    <dgm:cxn modelId="{2B2F033C-3A37-4E12-B4A5-711DD2EDE9D7}" srcId="{D57375E7-7D77-4CAF-AC70-DC5317EF02C7}" destId="{584CA7A9-6A99-448E-8FA1-4650C40E2C3C}" srcOrd="1" destOrd="0" parTransId="{94167A59-E754-4AAC-86F8-25F74FEA2E9A}" sibTransId="{C192F610-3737-47A2-ADEB-CE8B94350A0D}"/>
    <dgm:cxn modelId="{3681E53C-69B5-4CAB-9101-0AC4BE4025AA}" srcId="{622561D6-31BB-4C6C-AC8E-F30DB758DEE8}" destId="{A61F384C-0166-44EC-BFC6-8BDCBFA5E58D}" srcOrd="2" destOrd="0" parTransId="{24FA54BE-EABB-436C-9DAA-CD9F7C986F70}" sibTransId="{12F55B08-0DFF-46BE-B62D-20115F114732}"/>
    <dgm:cxn modelId="{01E11E5C-53FB-42CB-9378-BE90921E43AA}" type="presOf" srcId="{FE923AD1-99CF-4D1E-A19A-0EC4DB00DED7}" destId="{1F24F2D0-A7F6-47C5-AF92-28162B0F612E}" srcOrd="0" destOrd="0" presId="urn:microsoft.com/office/officeart/2005/8/layout/lProcess2"/>
    <dgm:cxn modelId="{21A25241-F7B8-4D84-A6AD-4E5A9F492831}" type="presOf" srcId="{18708E8B-C275-4798-8D44-88973AA861EA}" destId="{2506A242-733F-4BBB-BAEC-21D41A66CA08}" srcOrd="0" destOrd="0" presId="urn:microsoft.com/office/officeart/2005/8/layout/lProcess2"/>
    <dgm:cxn modelId="{5E6C5562-ACC3-4559-B81E-E2C5D03BCC57}" type="presOf" srcId="{EBDB81F5-ABD2-4265-8498-C779F760CE4A}" destId="{48CE576E-BE58-41AD-86A9-630E288FF09F}" srcOrd="0" destOrd="0" presId="urn:microsoft.com/office/officeart/2005/8/layout/lProcess2"/>
    <dgm:cxn modelId="{FA7A3848-1F0B-4D29-A86A-2DB1FD56FB89}" srcId="{622561D6-31BB-4C6C-AC8E-F30DB758DEE8}" destId="{D105D08E-6178-4668-8095-0F65DC95731E}" srcOrd="5" destOrd="0" parTransId="{4018D777-6137-4CDC-9294-85FEFF725F51}" sibTransId="{00DB388D-75C3-46F5-84CD-33C04974E0DE}"/>
    <dgm:cxn modelId="{5BF66D48-F329-4BC2-83A9-E369C8BCFB7C}" type="presOf" srcId="{D105D08E-6178-4668-8095-0F65DC95731E}" destId="{1C2A2D8F-7420-4548-8854-280DB2E404BE}" srcOrd="0" destOrd="0" presId="urn:microsoft.com/office/officeart/2005/8/layout/lProcess2"/>
    <dgm:cxn modelId="{FBAC9A68-28F8-4D4B-B758-C0B1ED296231}" srcId="{622561D6-31BB-4C6C-AC8E-F30DB758DEE8}" destId="{D5AD7CFE-9940-470D-9916-B332946C7070}" srcOrd="0" destOrd="0" parTransId="{18A755C3-3E70-4FB1-AB3F-BF89DC009E12}" sibTransId="{EBF6D55A-BC1D-4224-BBD9-AB9D37D3BE5E}"/>
    <dgm:cxn modelId="{309EEA4B-0825-44A3-9126-753F7BB5660D}" type="presOf" srcId="{622561D6-31BB-4C6C-AC8E-F30DB758DEE8}" destId="{55069829-2532-41AB-9364-F4378ABD2B2E}" srcOrd="0" destOrd="0" presId="urn:microsoft.com/office/officeart/2005/8/layout/lProcess2"/>
    <dgm:cxn modelId="{1810F14D-1E2E-4FB1-9F18-F6124187E734}" type="presOf" srcId="{584CA7A9-6A99-448E-8FA1-4650C40E2C3C}" destId="{669E91DE-A010-4E5F-907A-5C1B258034F7}" srcOrd="1" destOrd="0" presId="urn:microsoft.com/office/officeart/2005/8/layout/lProcess2"/>
    <dgm:cxn modelId="{7E6FA64E-9B21-44DB-9874-759507072F98}" type="presOf" srcId="{0B03E1BC-A119-4D81-B5D8-03A6B4D713E3}" destId="{0EA033D6-5684-4358-8A34-B426F3C65DE5}" srcOrd="0" destOrd="0" presId="urn:microsoft.com/office/officeart/2005/8/layout/lProcess2"/>
    <dgm:cxn modelId="{2FEABD6F-7732-4392-80AC-2DABC6BB044F}" srcId="{6317019A-7C6C-4731-B11B-374540E69267}" destId="{C651A13D-1081-4645-9181-E71701BFDDD1}" srcOrd="2" destOrd="0" parTransId="{DF4473B3-A40B-4F02-B3AE-704505BC9FC5}" sibTransId="{CFBE5A0D-F990-45D0-A40E-A8684A7F7036}"/>
    <dgm:cxn modelId="{4F2E9C52-8EE2-45DC-9CA2-7C637CA50CD8}" type="presOf" srcId="{C5BE7085-090C-4CB4-B65B-B05F974B4D81}" destId="{FA8645F8-C5AB-475E-8BFB-62669BD99059}" srcOrd="0" destOrd="0" presId="urn:microsoft.com/office/officeart/2005/8/layout/lProcess2"/>
    <dgm:cxn modelId="{A578B852-1302-4A8C-AAB7-3134D5A08EEF}" srcId="{6317019A-7C6C-4731-B11B-374540E69267}" destId="{33853825-18C6-4E27-BBA4-6DEC24E83860}" srcOrd="6" destOrd="0" parTransId="{B600FC3A-76EF-4FD1-941D-81C030267B7A}" sibTransId="{73848708-F7B6-47B8-8417-3A41ED734A3F}"/>
    <dgm:cxn modelId="{78E80E77-BDBD-4EC0-9E7A-1BA43B0384FD}" type="presOf" srcId="{F39D5011-57D5-48FA-9F60-3E8B928509BD}" destId="{83941FAB-B612-4B41-97B1-82B116EC7BD7}" srcOrd="0" destOrd="0" presId="urn:microsoft.com/office/officeart/2005/8/layout/lProcess2"/>
    <dgm:cxn modelId="{60B67C59-B329-4EDC-B67C-F6213D580142}" srcId="{D57375E7-7D77-4CAF-AC70-DC5317EF02C7}" destId="{622561D6-31BB-4C6C-AC8E-F30DB758DEE8}" srcOrd="0" destOrd="0" parTransId="{B7E37011-2DB3-4054-9B9A-9EC960E714FF}" sibTransId="{A63A65F2-CF33-46D9-8114-ACB89223D4BF}"/>
    <dgm:cxn modelId="{0453C279-A788-429E-B588-39CC2B004DA0}" srcId="{6317019A-7C6C-4731-B11B-374540E69267}" destId="{EB048A74-090F-4D6B-AAE6-9215F4859FA8}" srcOrd="0" destOrd="0" parTransId="{23BA3383-A03A-4754-B02E-B0B8740F4DFF}" sibTransId="{048F0531-C291-4B31-9DDC-60AFDA4B9932}"/>
    <dgm:cxn modelId="{0D59667D-21BD-4235-AEA6-CB49E9876272}" type="presOf" srcId="{584CA7A9-6A99-448E-8FA1-4650C40E2C3C}" destId="{DEE8DD01-CFF9-45C3-B31E-3452DD649EF9}" srcOrd="0" destOrd="0" presId="urn:microsoft.com/office/officeart/2005/8/layout/lProcess2"/>
    <dgm:cxn modelId="{8A40B780-9B9C-47C7-A92E-A721E2F602C0}" srcId="{D57375E7-7D77-4CAF-AC70-DC5317EF02C7}" destId="{6317019A-7C6C-4731-B11B-374540E69267}" srcOrd="2" destOrd="0" parTransId="{18002DB1-44D0-492E-957A-E545C072859B}" sibTransId="{757EC68B-159E-4CE0-9566-DE856FE8CFDF}"/>
    <dgm:cxn modelId="{B54AC287-ADD6-4708-88ED-8A925E7751F1}" srcId="{622561D6-31BB-4C6C-AC8E-F30DB758DEE8}" destId="{BBC097D2-25B2-4BF4-BC55-BA9805B6D5B3}" srcOrd="3" destOrd="0" parTransId="{9C17818F-42FB-4BEC-8F81-69DF72C793F3}" sibTransId="{B09424A1-8971-4926-80D9-0FEF13285A34}"/>
    <dgm:cxn modelId="{0531F88A-C0FA-49AA-B01E-AE4FFF618755}" type="presOf" srcId="{A2FE0E88-AC43-40FC-BDF0-15258EC9B34B}" destId="{73EE8E98-1263-4E57-879F-6EE73F66A203}" srcOrd="0" destOrd="0" presId="urn:microsoft.com/office/officeart/2005/8/layout/lProcess2"/>
    <dgm:cxn modelId="{417C568B-E834-4DD9-AD21-81BA7FF60AE5}" type="presOf" srcId="{D57375E7-7D77-4CAF-AC70-DC5317EF02C7}" destId="{B2919B27-5543-41DE-B317-821AA54EB64C}" srcOrd="0" destOrd="0" presId="urn:microsoft.com/office/officeart/2005/8/layout/lProcess2"/>
    <dgm:cxn modelId="{4CE9A793-2550-42CA-A1BE-A44C15B8F7F0}" type="presOf" srcId="{BBC097D2-25B2-4BF4-BC55-BA9805B6D5B3}" destId="{8DA80EE0-6787-49D4-9387-AE08B1D2CE9E}" srcOrd="0" destOrd="0" presId="urn:microsoft.com/office/officeart/2005/8/layout/lProcess2"/>
    <dgm:cxn modelId="{CC5FE69C-87DA-43DC-BD04-FA47C64CB350}" srcId="{622561D6-31BB-4C6C-AC8E-F30DB758DEE8}" destId="{0B03E1BC-A119-4D81-B5D8-03A6B4D713E3}" srcOrd="1" destOrd="0" parTransId="{FFE30DC9-0700-4D62-8A6A-A36333FEC04A}" sibTransId="{D9FCDA96-582F-4884-8845-34608C9E0528}"/>
    <dgm:cxn modelId="{78D8AFAC-98EA-4D18-88FD-826CCB401AD8}" type="presOf" srcId="{6317019A-7C6C-4731-B11B-374540E69267}" destId="{92DDC622-4584-40E2-9583-4F9D71976293}" srcOrd="1" destOrd="0" presId="urn:microsoft.com/office/officeart/2005/8/layout/lProcess2"/>
    <dgm:cxn modelId="{808064B1-3489-4660-9433-0D9B28139D41}" srcId="{584CA7A9-6A99-448E-8FA1-4650C40E2C3C}" destId="{AC737691-5D34-4DAD-83A1-01D0C41B62C5}" srcOrd="2" destOrd="0" parTransId="{64B1FD57-72EE-44A1-8E7B-FEBD9C3B82FB}" sibTransId="{6E12777F-EA24-4C72-94E8-ADDDFD6CE5A9}"/>
    <dgm:cxn modelId="{6E746EB5-B638-451B-B9D6-49A66C2AC7FF}" type="presOf" srcId="{16494AB1-5121-4910-BFBC-2B6B39553296}" destId="{D36CE3F2-4382-4139-B478-D7095F66DD38}" srcOrd="0" destOrd="0" presId="urn:microsoft.com/office/officeart/2005/8/layout/lProcess2"/>
    <dgm:cxn modelId="{37E334BC-CCFB-4403-9AFC-64741432DB9A}" type="presOf" srcId="{AC737691-5D34-4DAD-83A1-01D0C41B62C5}" destId="{F85F9252-1FEA-4D04-899E-A6FE9927D58E}" srcOrd="0" destOrd="0" presId="urn:microsoft.com/office/officeart/2005/8/layout/lProcess2"/>
    <dgm:cxn modelId="{114DF3BE-B1A8-44F0-A71C-37A645D8E1C2}" srcId="{6317019A-7C6C-4731-B11B-374540E69267}" destId="{17395F26-E1DF-47B8-A505-C7A3052F37C8}" srcOrd="3" destOrd="0" parTransId="{D655AD73-AA5B-4725-979E-261E8EA56146}" sibTransId="{D5F03B42-859B-4072-A686-3F6DA49FE706}"/>
    <dgm:cxn modelId="{8A07F9BF-F446-4E24-907B-9593347F526A}" type="presOf" srcId="{6317019A-7C6C-4731-B11B-374540E69267}" destId="{FB39C50D-1EB6-4922-BEA9-63242DED8627}" srcOrd="0" destOrd="0" presId="urn:microsoft.com/office/officeart/2005/8/layout/lProcess2"/>
    <dgm:cxn modelId="{BF99FFC6-EE2B-49D4-82C2-3DEDFEF4AC4A}" srcId="{622561D6-31BB-4C6C-AC8E-F30DB758DEE8}" destId="{C5BE7085-090C-4CB4-B65B-B05F974B4D81}" srcOrd="6" destOrd="0" parTransId="{A92F984C-9C85-4D24-9772-78D53C3D6F8F}" sibTransId="{6F883001-40ED-4735-9100-BE6E881ED5F7}"/>
    <dgm:cxn modelId="{8E8503C8-F69B-4755-B7A0-A74110A64482}" type="presOf" srcId="{2CA50B59-D744-4104-BF55-15D52ADC78F2}" destId="{5857A0CB-39FB-47ED-9BD7-EDDF79714704}" srcOrd="0" destOrd="0" presId="urn:microsoft.com/office/officeart/2005/8/layout/lProcess2"/>
    <dgm:cxn modelId="{73C527E0-8AE1-4517-98CE-9EEF13199F8B}" srcId="{584CA7A9-6A99-448E-8FA1-4650C40E2C3C}" destId="{18708E8B-C275-4798-8D44-88973AA861EA}" srcOrd="3" destOrd="0" parTransId="{ED678173-6AD8-4008-8759-8B3017846C5E}" sibTransId="{D56587DA-C27C-46F1-A6A8-4A14326BDABB}"/>
    <dgm:cxn modelId="{53AAAAE4-A722-456C-96DA-23AAC352BCB0}" type="presOf" srcId="{A61F384C-0166-44EC-BFC6-8BDCBFA5E58D}" destId="{7386C8A4-655F-4E09-B577-472F25328465}" srcOrd="0" destOrd="0" presId="urn:microsoft.com/office/officeart/2005/8/layout/lProcess2"/>
    <dgm:cxn modelId="{2B5C9CEF-72E0-49CB-AC51-4C2139ACBA2A}" type="presOf" srcId="{33853825-18C6-4E27-BBA4-6DEC24E83860}" destId="{1FE480FA-BF60-4FC4-9097-6042A1B14417}" srcOrd="0" destOrd="0" presId="urn:microsoft.com/office/officeart/2005/8/layout/lProcess2"/>
    <dgm:cxn modelId="{9AE02BF1-8FCD-473A-8B0D-72DDAA12823A}" srcId="{584CA7A9-6A99-448E-8FA1-4650C40E2C3C}" destId="{16494AB1-5121-4910-BFBC-2B6B39553296}" srcOrd="0" destOrd="0" parTransId="{BDAD5B85-5590-43AD-AE09-BA6211B00E0C}" sibTransId="{FDECBD4C-38B3-4B88-ABF8-C7380646AFD5}"/>
    <dgm:cxn modelId="{2842D7F7-7DB5-41D8-9BC6-AE93EDE952E1}" type="presOf" srcId="{FB98849B-CF2A-4202-8174-F475D0C3C031}" destId="{62A7970B-E5A9-4990-8CC0-446A8519F75F}" srcOrd="0" destOrd="0" presId="urn:microsoft.com/office/officeart/2005/8/layout/lProcess2"/>
    <dgm:cxn modelId="{0705C0FB-EB90-4580-936B-BBA3EA59CF26}" srcId="{584CA7A9-6A99-448E-8FA1-4650C40E2C3C}" destId="{FE923AD1-99CF-4D1E-A19A-0EC4DB00DED7}" srcOrd="5" destOrd="0" parTransId="{AF118A79-1E87-466F-A5B5-EA9B6D261C38}" sibTransId="{0DF72B1A-3855-45F0-9D34-6D38279EE512}"/>
    <dgm:cxn modelId="{7A4BAE7D-5874-4409-BA92-FAD15B26EC03}" type="presParOf" srcId="{B2919B27-5543-41DE-B317-821AA54EB64C}" destId="{7E3799E5-669F-4E6F-A39B-AEEC8C687D34}" srcOrd="0" destOrd="0" presId="urn:microsoft.com/office/officeart/2005/8/layout/lProcess2"/>
    <dgm:cxn modelId="{C6CBFF0E-476D-4007-8C78-43F05D2BE23E}" type="presParOf" srcId="{7E3799E5-669F-4E6F-A39B-AEEC8C687D34}" destId="{55069829-2532-41AB-9364-F4378ABD2B2E}" srcOrd="0" destOrd="0" presId="urn:microsoft.com/office/officeart/2005/8/layout/lProcess2"/>
    <dgm:cxn modelId="{6AFE6208-5299-4080-AAE8-211BB9110098}" type="presParOf" srcId="{7E3799E5-669F-4E6F-A39B-AEEC8C687D34}" destId="{6EF7187C-4A4E-4843-9E62-0266E0131DA6}" srcOrd="1" destOrd="0" presId="urn:microsoft.com/office/officeart/2005/8/layout/lProcess2"/>
    <dgm:cxn modelId="{5777BBDE-369D-45B3-82D4-3B087F7ED5BD}" type="presParOf" srcId="{7E3799E5-669F-4E6F-A39B-AEEC8C687D34}" destId="{6D95C1C9-EAA0-4D9F-8DBC-1EF5A753B01F}" srcOrd="2" destOrd="0" presId="urn:microsoft.com/office/officeart/2005/8/layout/lProcess2"/>
    <dgm:cxn modelId="{A05FEDE5-4855-4FCB-AF8D-749D911F0EA4}" type="presParOf" srcId="{6D95C1C9-EAA0-4D9F-8DBC-1EF5A753B01F}" destId="{F4CA3335-F36B-421F-83F8-4D5D24303BA7}" srcOrd="0" destOrd="0" presId="urn:microsoft.com/office/officeart/2005/8/layout/lProcess2"/>
    <dgm:cxn modelId="{04E4D73F-6567-4B07-AB62-37607812951D}" type="presParOf" srcId="{F4CA3335-F36B-421F-83F8-4D5D24303BA7}" destId="{80827557-4852-49DA-A837-B7728F4CEEB0}" srcOrd="0" destOrd="0" presId="urn:microsoft.com/office/officeart/2005/8/layout/lProcess2"/>
    <dgm:cxn modelId="{06AF4E11-A1F2-4E62-B953-AE7950B35A0E}" type="presParOf" srcId="{F4CA3335-F36B-421F-83F8-4D5D24303BA7}" destId="{D6B66C3B-0F65-4EB1-9095-3805FA34340C}" srcOrd="1" destOrd="0" presId="urn:microsoft.com/office/officeart/2005/8/layout/lProcess2"/>
    <dgm:cxn modelId="{3BF05BBA-27C2-4089-A455-2C44939A02A3}" type="presParOf" srcId="{F4CA3335-F36B-421F-83F8-4D5D24303BA7}" destId="{0EA033D6-5684-4358-8A34-B426F3C65DE5}" srcOrd="2" destOrd="0" presId="urn:microsoft.com/office/officeart/2005/8/layout/lProcess2"/>
    <dgm:cxn modelId="{C27E1099-5367-436C-80CC-23BB6E375F54}" type="presParOf" srcId="{F4CA3335-F36B-421F-83F8-4D5D24303BA7}" destId="{034930DB-4F1D-4F7C-B084-BFE06D1B265D}" srcOrd="3" destOrd="0" presId="urn:microsoft.com/office/officeart/2005/8/layout/lProcess2"/>
    <dgm:cxn modelId="{15CC901C-F937-45FB-A8F6-FC44E66633A1}" type="presParOf" srcId="{F4CA3335-F36B-421F-83F8-4D5D24303BA7}" destId="{7386C8A4-655F-4E09-B577-472F25328465}" srcOrd="4" destOrd="0" presId="urn:microsoft.com/office/officeart/2005/8/layout/lProcess2"/>
    <dgm:cxn modelId="{CA93AA0B-94ED-44EA-B98A-0CC5375481C9}" type="presParOf" srcId="{F4CA3335-F36B-421F-83F8-4D5D24303BA7}" destId="{E541EC24-8EF7-4C69-B68C-6B78622690A6}" srcOrd="5" destOrd="0" presId="urn:microsoft.com/office/officeart/2005/8/layout/lProcess2"/>
    <dgm:cxn modelId="{95AE6AD6-E77E-49CE-9313-DA1F24693B4A}" type="presParOf" srcId="{F4CA3335-F36B-421F-83F8-4D5D24303BA7}" destId="{8DA80EE0-6787-49D4-9387-AE08B1D2CE9E}" srcOrd="6" destOrd="0" presId="urn:microsoft.com/office/officeart/2005/8/layout/lProcess2"/>
    <dgm:cxn modelId="{264C0D91-A7A6-4649-B693-60C65CFCA28C}" type="presParOf" srcId="{F4CA3335-F36B-421F-83F8-4D5D24303BA7}" destId="{DEC1D025-271D-4420-BCE6-96716B3AB421}" srcOrd="7" destOrd="0" presId="urn:microsoft.com/office/officeart/2005/8/layout/lProcess2"/>
    <dgm:cxn modelId="{C6D4FB0A-BD40-4037-83EF-E487CC8C5309}" type="presParOf" srcId="{F4CA3335-F36B-421F-83F8-4D5D24303BA7}" destId="{62A7970B-E5A9-4990-8CC0-446A8519F75F}" srcOrd="8" destOrd="0" presId="urn:microsoft.com/office/officeart/2005/8/layout/lProcess2"/>
    <dgm:cxn modelId="{0A36B294-ABAF-491C-8BCD-634EB5FF0D3B}" type="presParOf" srcId="{F4CA3335-F36B-421F-83F8-4D5D24303BA7}" destId="{23475ECF-17CC-485B-B40D-9FCFADE2C571}" srcOrd="9" destOrd="0" presId="urn:microsoft.com/office/officeart/2005/8/layout/lProcess2"/>
    <dgm:cxn modelId="{BD89EA50-580D-4E10-AAA6-6FC6F2D26D4C}" type="presParOf" srcId="{F4CA3335-F36B-421F-83F8-4D5D24303BA7}" destId="{1C2A2D8F-7420-4548-8854-280DB2E404BE}" srcOrd="10" destOrd="0" presId="urn:microsoft.com/office/officeart/2005/8/layout/lProcess2"/>
    <dgm:cxn modelId="{3F752338-33B1-4086-9A0F-58858609F5A2}" type="presParOf" srcId="{F4CA3335-F36B-421F-83F8-4D5D24303BA7}" destId="{48BB425F-92D0-4AC6-B55B-AFB86DF88BF9}" srcOrd="11" destOrd="0" presId="urn:microsoft.com/office/officeart/2005/8/layout/lProcess2"/>
    <dgm:cxn modelId="{C5F0A49C-4128-4EE3-A791-AF594D4F512A}" type="presParOf" srcId="{F4CA3335-F36B-421F-83F8-4D5D24303BA7}" destId="{FA8645F8-C5AB-475E-8BFB-62669BD99059}" srcOrd="12" destOrd="0" presId="urn:microsoft.com/office/officeart/2005/8/layout/lProcess2"/>
    <dgm:cxn modelId="{E86BC459-0D04-403E-A5C8-A246D304D2AA}" type="presParOf" srcId="{B2919B27-5543-41DE-B317-821AA54EB64C}" destId="{2A08D532-D09F-44D1-8A2C-02D4CA1CB4BD}" srcOrd="1" destOrd="0" presId="urn:microsoft.com/office/officeart/2005/8/layout/lProcess2"/>
    <dgm:cxn modelId="{AE58D164-23F5-47BC-9244-A9CA409AFEAC}" type="presParOf" srcId="{B2919B27-5543-41DE-B317-821AA54EB64C}" destId="{9B23F3C7-671B-4980-8425-8150166DD942}" srcOrd="2" destOrd="0" presId="urn:microsoft.com/office/officeart/2005/8/layout/lProcess2"/>
    <dgm:cxn modelId="{4A65C7DB-5745-4AE8-9A5F-9AB507DB32CD}" type="presParOf" srcId="{9B23F3C7-671B-4980-8425-8150166DD942}" destId="{DEE8DD01-CFF9-45C3-B31E-3452DD649EF9}" srcOrd="0" destOrd="0" presId="urn:microsoft.com/office/officeart/2005/8/layout/lProcess2"/>
    <dgm:cxn modelId="{4521FDD7-C2CD-4B40-A73B-0F65AA947142}" type="presParOf" srcId="{9B23F3C7-671B-4980-8425-8150166DD942}" destId="{669E91DE-A010-4E5F-907A-5C1B258034F7}" srcOrd="1" destOrd="0" presId="urn:microsoft.com/office/officeart/2005/8/layout/lProcess2"/>
    <dgm:cxn modelId="{0436944F-475E-46AF-833A-785F3E3A565A}" type="presParOf" srcId="{9B23F3C7-671B-4980-8425-8150166DD942}" destId="{0565B1D1-0F55-4130-8016-178ED78B10C0}" srcOrd="2" destOrd="0" presId="urn:microsoft.com/office/officeart/2005/8/layout/lProcess2"/>
    <dgm:cxn modelId="{23278A4F-3EF0-4F07-9DCD-D12145870C3B}" type="presParOf" srcId="{0565B1D1-0F55-4130-8016-178ED78B10C0}" destId="{232B5149-D458-4C2C-8A03-51D3A1ECBED0}" srcOrd="0" destOrd="0" presId="urn:microsoft.com/office/officeart/2005/8/layout/lProcess2"/>
    <dgm:cxn modelId="{55FB2360-7563-4217-B726-4416C7F6AC06}" type="presParOf" srcId="{232B5149-D458-4C2C-8A03-51D3A1ECBED0}" destId="{D36CE3F2-4382-4139-B478-D7095F66DD38}" srcOrd="0" destOrd="0" presId="urn:microsoft.com/office/officeart/2005/8/layout/lProcess2"/>
    <dgm:cxn modelId="{F7673000-C4CB-40BE-99B6-32916642CBE4}" type="presParOf" srcId="{232B5149-D458-4C2C-8A03-51D3A1ECBED0}" destId="{614810B5-00A2-449D-9DCE-FBA9019C5DD3}" srcOrd="1" destOrd="0" presId="urn:microsoft.com/office/officeart/2005/8/layout/lProcess2"/>
    <dgm:cxn modelId="{664AC7A0-7B97-4A15-A343-A3A9B2146927}" type="presParOf" srcId="{232B5149-D458-4C2C-8A03-51D3A1ECBED0}" destId="{5857A0CB-39FB-47ED-9BD7-EDDF79714704}" srcOrd="2" destOrd="0" presId="urn:microsoft.com/office/officeart/2005/8/layout/lProcess2"/>
    <dgm:cxn modelId="{0B2A7912-0C62-4E7C-9DBF-335D378D5B88}" type="presParOf" srcId="{232B5149-D458-4C2C-8A03-51D3A1ECBED0}" destId="{3A6BCDB0-00BE-4195-B13D-32D9EA9BC489}" srcOrd="3" destOrd="0" presId="urn:microsoft.com/office/officeart/2005/8/layout/lProcess2"/>
    <dgm:cxn modelId="{7BD8806C-C133-45A7-8FDA-63E728BD492D}" type="presParOf" srcId="{232B5149-D458-4C2C-8A03-51D3A1ECBED0}" destId="{F85F9252-1FEA-4D04-899E-A6FE9927D58E}" srcOrd="4" destOrd="0" presId="urn:microsoft.com/office/officeart/2005/8/layout/lProcess2"/>
    <dgm:cxn modelId="{505C9309-BFFE-4E3A-84FD-F52985053239}" type="presParOf" srcId="{232B5149-D458-4C2C-8A03-51D3A1ECBED0}" destId="{1E4F0B70-31B3-48D2-848A-51714623CD22}" srcOrd="5" destOrd="0" presId="urn:microsoft.com/office/officeart/2005/8/layout/lProcess2"/>
    <dgm:cxn modelId="{703DEEF8-64AF-486C-809D-A56A6EC4A9BB}" type="presParOf" srcId="{232B5149-D458-4C2C-8A03-51D3A1ECBED0}" destId="{2506A242-733F-4BBB-BAEC-21D41A66CA08}" srcOrd="6" destOrd="0" presId="urn:microsoft.com/office/officeart/2005/8/layout/lProcess2"/>
    <dgm:cxn modelId="{4110608D-50EC-4652-8FDC-F00A587D1C1C}" type="presParOf" srcId="{232B5149-D458-4C2C-8A03-51D3A1ECBED0}" destId="{77C51AD9-7F1B-4895-A0AE-3159F47C74A2}" srcOrd="7" destOrd="0" presId="urn:microsoft.com/office/officeart/2005/8/layout/lProcess2"/>
    <dgm:cxn modelId="{777F42E7-7064-46A8-A96C-A49191BF33AC}" type="presParOf" srcId="{232B5149-D458-4C2C-8A03-51D3A1ECBED0}" destId="{0B1B63A7-60F8-42C9-AD11-B5087A667DF7}" srcOrd="8" destOrd="0" presId="urn:microsoft.com/office/officeart/2005/8/layout/lProcess2"/>
    <dgm:cxn modelId="{E0FF8326-890C-48CE-AA6A-17C472937FAA}" type="presParOf" srcId="{232B5149-D458-4C2C-8A03-51D3A1ECBED0}" destId="{57A67AD6-57A3-48CF-8D79-DC4BF0EE9617}" srcOrd="9" destOrd="0" presId="urn:microsoft.com/office/officeart/2005/8/layout/lProcess2"/>
    <dgm:cxn modelId="{BABA06CB-371B-4183-85F6-C1E640ED3ECF}" type="presParOf" srcId="{232B5149-D458-4C2C-8A03-51D3A1ECBED0}" destId="{1F24F2D0-A7F6-47C5-AF92-28162B0F612E}" srcOrd="10" destOrd="0" presId="urn:microsoft.com/office/officeart/2005/8/layout/lProcess2"/>
    <dgm:cxn modelId="{54DA883F-2CC6-4F73-AF46-E3F1B9E9DFCE}" type="presParOf" srcId="{232B5149-D458-4C2C-8A03-51D3A1ECBED0}" destId="{692E59D3-ADDF-4495-9A25-9A25FC9BAC37}" srcOrd="11" destOrd="0" presId="urn:microsoft.com/office/officeart/2005/8/layout/lProcess2"/>
    <dgm:cxn modelId="{7E0BA04E-C671-4A0D-B2E7-A8FBDF926E49}" type="presParOf" srcId="{232B5149-D458-4C2C-8A03-51D3A1ECBED0}" destId="{D502E734-05ED-42EA-88E9-E7F7CAEF0186}" srcOrd="12" destOrd="0" presId="urn:microsoft.com/office/officeart/2005/8/layout/lProcess2"/>
    <dgm:cxn modelId="{92A367C1-3242-4BC8-AB5A-55B3D54EAD4B}" type="presParOf" srcId="{B2919B27-5543-41DE-B317-821AA54EB64C}" destId="{99B0A586-7687-40D2-B6E0-EA4D935727C8}" srcOrd="3" destOrd="0" presId="urn:microsoft.com/office/officeart/2005/8/layout/lProcess2"/>
    <dgm:cxn modelId="{D9C369BC-6B75-4149-85D3-FA4278B25B8F}" type="presParOf" srcId="{B2919B27-5543-41DE-B317-821AA54EB64C}" destId="{F2891A92-F72A-421D-A151-00C7A9DE5D4E}" srcOrd="4" destOrd="0" presId="urn:microsoft.com/office/officeart/2005/8/layout/lProcess2"/>
    <dgm:cxn modelId="{A8DC8BF9-56D3-49E7-BD9E-056059F835EF}" type="presParOf" srcId="{F2891A92-F72A-421D-A151-00C7A9DE5D4E}" destId="{FB39C50D-1EB6-4922-BEA9-63242DED8627}" srcOrd="0" destOrd="0" presId="urn:microsoft.com/office/officeart/2005/8/layout/lProcess2"/>
    <dgm:cxn modelId="{F986DD65-5E00-4127-A784-02133E702D4B}" type="presParOf" srcId="{F2891A92-F72A-421D-A151-00C7A9DE5D4E}" destId="{92DDC622-4584-40E2-9583-4F9D71976293}" srcOrd="1" destOrd="0" presId="urn:microsoft.com/office/officeart/2005/8/layout/lProcess2"/>
    <dgm:cxn modelId="{7FF9445E-5244-4C95-ACB3-E5A380FCE681}" type="presParOf" srcId="{F2891A92-F72A-421D-A151-00C7A9DE5D4E}" destId="{D2B58E6B-EFE6-4D55-A13F-9D36E0083E92}" srcOrd="2" destOrd="0" presId="urn:microsoft.com/office/officeart/2005/8/layout/lProcess2"/>
    <dgm:cxn modelId="{D9E6C530-A11D-4FEF-8383-FF201611EDE2}" type="presParOf" srcId="{D2B58E6B-EFE6-4D55-A13F-9D36E0083E92}" destId="{4AE7CBBE-9DF9-4491-A240-CBFDCA0B806B}" srcOrd="0" destOrd="0" presId="urn:microsoft.com/office/officeart/2005/8/layout/lProcess2"/>
    <dgm:cxn modelId="{EE3326F3-F0BA-4242-A93E-A9A4BC423CE3}" type="presParOf" srcId="{4AE7CBBE-9DF9-4491-A240-CBFDCA0B806B}" destId="{8A73A4C6-6353-47D0-936B-60F92C358774}" srcOrd="0" destOrd="0" presId="urn:microsoft.com/office/officeart/2005/8/layout/lProcess2"/>
    <dgm:cxn modelId="{8310D7F0-DABD-42D4-A5BE-3C47E5DFEB69}" type="presParOf" srcId="{4AE7CBBE-9DF9-4491-A240-CBFDCA0B806B}" destId="{A544DF9E-8805-4CDF-BD00-43319AC89154}" srcOrd="1" destOrd="0" presId="urn:microsoft.com/office/officeart/2005/8/layout/lProcess2"/>
    <dgm:cxn modelId="{E4725016-C48F-44B6-93D4-5CC8E32628CB}" type="presParOf" srcId="{4AE7CBBE-9DF9-4491-A240-CBFDCA0B806B}" destId="{48CE576E-BE58-41AD-86A9-630E288FF09F}" srcOrd="2" destOrd="0" presId="urn:microsoft.com/office/officeart/2005/8/layout/lProcess2"/>
    <dgm:cxn modelId="{D78D4A13-5413-4226-B85A-3E5EEF28F96A}" type="presParOf" srcId="{4AE7CBBE-9DF9-4491-A240-CBFDCA0B806B}" destId="{63155683-2D88-49FA-BDD8-59EDD5CF0EB5}" srcOrd="3" destOrd="0" presId="urn:microsoft.com/office/officeart/2005/8/layout/lProcess2"/>
    <dgm:cxn modelId="{E8BA8BB5-85C8-44C2-9090-7C5859A82E4B}" type="presParOf" srcId="{4AE7CBBE-9DF9-4491-A240-CBFDCA0B806B}" destId="{E846820A-3417-472A-91C8-19FE7ED2D062}" srcOrd="4" destOrd="0" presId="urn:microsoft.com/office/officeart/2005/8/layout/lProcess2"/>
    <dgm:cxn modelId="{B8514DD9-DAC6-4BD7-8504-AF7CA2267A65}" type="presParOf" srcId="{4AE7CBBE-9DF9-4491-A240-CBFDCA0B806B}" destId="{69FBE561-3C6E-4BAB-B8FD-20D6E7CD6F3B}" srcOrd="5" destOrd="0" presId="urn:microsoft.com/office/officeart/2005/8/layout/lProcess2"/>
    <dgm:cxn modelId="{9B161F1A-BE3F-4152-AFD8-AB2C63BAAA53}" type="presParOf" srcId="{4AE7CBBE-9DF9-4491-A240-CBFDCA0B806B}" destId="{8958A21B-7FF6-4C65-A443-8FCE8A301775}" srcOrd="6" destOrd="0" presId="urn:microsoft.com/office/officeart/2005/8/layout/lProcess2"/>
    <dgm:cxn modelId="{7B3BF437-BEAE-4603-BCD4-B970976E8D11}" type="presParOf" srcId="{4AE7CBBE-9DF9-4491-A240-CBFDCA0B806B}" destId="{62082314-040E-4DF7-8B89-D529BFD5E44A}" srcOrd="7" destOrd="0" presId="urn:microsoft.com/office/officeart/2005/8/layout/lProcess2"/>
    <dgm:cxn modelId="{4DE7FC00-85B2-4501-80EE-A181B16A02E1}" type="presParOf" srcId="{4AE7CBBE-9DF9-4491-A240-CBFDCA0B806B}" destId="{73EE8E98-1263-4E57-879F-6EE73F66A203}" srcOrd="8" destOrd="0" presId="urn:microsoft.com/office/officeart/2005/8/layout/lProcess2"/>
    <dgm:cxn modelId="{1DF0F693-F663-4759-8767-485C3F5A2E45}" type="presParOf" srcId="{4AE7CBBE-9DF9-4491-A240-CBFDCA0B806B}" destId="{FB7448C5-C399-49E1-A5E1-41C8A5005A27}" srcOrd="9" destOrd="0" presId="urn:microsoft.com/office/officeart/2005/8/layout/lProcess2"/>
    <dgm:cxn modelId="{FC74A545-320F-42B0-9278-08C1E4B91EA9}" type="presParOf" srcId="{4AE7CBBE-9DF9-4491-A240-CBFDCA0B806B}" destId="{83941FAB-B612-4B41-97B1-82B116EC7BD7}" srcOrd="10" destOrd="0" presId="urn:microsoft.com/office/officeart/2005/8/layout/lProcess2"/>
    <dgm:cxn modelId="{1B1C7C1E-63C1-4EAE-959E-329A368B5CE8}" type="presParOf" srcId="{4AE7CBBE-9DF9-4491-A240-CBFDCA0B806B}" destId="{096C4BEA-AB0C-4016-8B1B-BFEC001C2D12}" srcOrd="11" destOrd="0" presId="urn:microsoft.com/office/officeart/2005/8/layout/lProcess2"/>
    <dgm:cxn modelId="{F692EF77-CBCC-4429-A121-BE62CA4C3E1B}" type="presParOf" srcId="{4AE7CBBE-9DF9-4491-A240-CBFDCA0B806B}" destId="{1FE480FA-BF60-4FC4-9097-6042A1B14417}" srcOrd="1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375E7-7D77-4CAF-AC70-DC5317EF02C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CE2799ED-760E-4A7B-8D7F-4295B2553D5D}">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err="1">
              <a:latin typeface="Helvetica" pitchFamily="2" charset="0"/>
            </a:rPr>
            <a:t>Movestic</a:t>
          </a:r>
          <a:endParaRPr lang="sv-SE" sz="1200" b="1" dirty="0">
            <a:latin typeface="Helvetica" pitchFamily="2" charset="0"/>
          </a:endParaRPr>
        </a:p>
        <a:p>
          <a:r>
            <a:rPr lang="sv-SE" sz="900" b="1" dirty="0">
              <a:latin typeface="Helvetica" pitchFamily="2" charset="0"/>
            </a:rPr>
            <a:t>Ej valbara efter 1/10 2023</a:t>
          </a:r>
        </a:p>
      </dgm:t>
    </dgm:pt>
    <dgm:pt modelId="{8416FD80-C6FA-4C51-B708-4A0E9471B409}" type="parTrans" cxnId="{042FE305-E785-48B3-970F-2036853B8CBD}">
      <dgm:prSet/>
      <dgm:spPr/>
      <dgm:t>
        <a:bodyPr/>
        <a:lstStyle/>
        <a:p>
          <a:endParaRPr lang="sv-SE"/>
        </a:p>
      </dgm:t>
    </dgm:pt>
    <dgm:pt modelId="{41FFC55B-DA4F-4677-AE99-44EE6C159577}" type="sibTrans" cxnId="{042FE305-E785-48B3-970F-2036853B8CBD}">
      <dgm:prSet/>
      <dgm:spPr/>
      <dgm:t>
        <a:bodyPr/>
        <a:lstStyle/>
        <a:p>
          <a:endParaRPr lang="sv-SE"/>
        </a:p>
      </dgm:t>
    </dgm:pt>
    <dgm:pt modelId="{79897F05-A227-473F-BE48-58061D67637B}">
      <dgm:prSet phldrT="[Text]" custT="1"/>
      <dgm:spPr>
        <a:solidFill>
          <a:srgbClr val="A1A4A3"/>
        </a:solidFill>
      </dgm:spPr>
      <dgm:t>
        <a:bodyPr/>
        <a:lstStyle/>
        <a:p>
          <a:r>
            <a:rPr lang="sv-SE" sz="600" b="0" err="1">
              <a:solidFill>
                <a:schemeClr val="tx1"/>
              </a:solidFill>
              <a:latin typeface="Helvetica" pitchFamily="2" charset="0"/>
            </a:rPr>
            <a:t>Movestic</a:t>
          </a:r>
          <a:r>
            <a:rPr lang="sv-SE" sz="600" b="0">
              <a:solidFill>
                <a:schemeClr val="tx1"/>
              </a:solidFill>
              <a:latin typeface="Helvetica" pitchFamily="2" charset="0"/>
            </a:rPr>
            <a:t> Entré ITP</a:t>
          </a:r>
        </a:p>
      </dgm:t>
    </dgm:pt>
    <dgm:pt modelId="{3D099576-ED6B-4666-AB0C-CE949285DDA1}" type="parTrans" cxnId="{232FA97F-75F7-4CA4-926E-93F58689D64F}">
      <dgm:prSet/>
      <dgm:spPr/>
      <dgm:t>
        <a:bodyPr/>
        <a:lstStyle/>
        <a:p>
          <a:endParaRPr lang="sv-SE"/>
        </a:p>
      </dgm:t>
    </dgm:pt>
    <dgm:pt modelId="{88ED41AA-C2E6-406A-8155-40E93D0DD626}" type="sibTrans" cxnId="{232FA97F-75F7-4CA4-926E-93F58689D64F}">
      <dgm:prSet/>
      <dgm:spPr/>
      <dgm:t>
        <a:bodyPr/>
        <a:lstStyle/>
        <a:p>
          <a:endParaRPr lang="sv-SE"/>
        </a:p>
      </dgm:t>
    </dgm:pt>
    <dgm:pt modelId="{23F06495-2EAF-4F52-8793-211773B7A8BE}">
      <dgm:prSet phldrT="[Text]" custT="1"/>
      <dgm:spPr>
        <a:solidFill>
          <a:schemeClr val="bg1"/>
        </a:solidFill>
        <a:ln>
          <a:solidFill>
            <a:srgbClr val="A1A4A3"/>
          </a:solidFill>
        </a:ln>
      </dgm:spPr>
      <dgm:t>
        <a:bodyPr/>
        <a:lstStyle/>
        <a:p>
          <a:r>
            <a:rPr lang="sv-SE" sz="600" b="0">
              <a:solidFill>
                <a:schemeClr val="tx1"/>
              </a:solidFill>
              <a:latin typeface="Helvetica" pitchFamily="2" charset="0"/>
            </a:rPr>
            <a:t>0,2% ned till 0,12%</a:t>
          </a:r>
        </a:p>
      </dgm:t>
    </dgm:pt>
    <dgm:pt modelId="{6ADC07D6-20B1-4FF2-8EF5-521FD65CA3B0}" type="parTrans" cxnId="{943788B9-D4E2-40F1-BFB6-B818516FE158}">
      <dgm:prSet/>
      <dgm:spPr/>
      <dgm:t>
        <a:bodyPr/>
        <a:lstStyle/>
        <a:p>
          <a:endParaRPr lang="sv-SE"/>
        </a:p>
      </dgm:t>
    </dgm:pt>
    <dgm:pt modelId="{E5492976-DEF7-4A09-B6A7-7160B383CDBD}" type="sibTrans" cxnId="{943788B9-D4E2-40F1-BFB6-B818516FE158}">
      <dgm:prSet/>
      <dgm:spPr/>
      <dgm:t>
        <a:bodyPr/>
        <a:lstStyle/>
        <a:p>
          <a:endParaRPr lang="sv-SE"/>
        </a:p>
      </dgm:t>
    </dgm:pt>
    <dgm:pt modelId="{BAEF5C09-CA7B-46CB-8B7D-4BE2F02C9E13}">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a:latin typeface="Helvetica" pitchFamily="2" charset="0"/>
            </a:rPr>
            <a:t>Handelsbanken</a:t>
          </a:r>
          <a:endParaRPr lang="sv-SE" sz="1200" b="1">
            <a:solidFill>
              <a:schemeClr val="tx1"/>
            </a:solidFill>
            <a:latin typeface="Helvetica" pitchFamily="2" charset="0"/>
          </a:endParaRPr>
        </a:p>
      </dgm:t>
    </dgm:pt>
    <dgm:pt modelId="{F8371946-3E90-4AB9-952E-BAFE1A99FD9D}" type="parTrans" cxnId="{ECB29375-7A8E-407A-BE65-E356D98A1DA8}">
      <dgm:prSet/>
      <dgm:spPr/>
      <dgm:t>
        <a:bodyPr/>
        <a:lstStyle/>
        <a:p>
          <a:endParaRPr lang="sv-SE"/>
        </a:p>
      </dgm:t>
    </dgm:pt>
    <dgm:pt modelId="{30B1589C-9253-4667-AD89-1E6A96F707B7}" type="sibTrans" cxnId="{ECB29375-7A8E-407A-BE65-E356D98A1DA8}">
      <dgm:prSet/>
      <dgm:spPr/>
      <dgm:t>
        <a:bodyPr/>
        <a:lstStyle/>
        <a:p>
          <a:endParaRPr lang="sv-SE"/>
        </a:p>
      </dgm:t>
    </dgm:pt>
    <dgm:pt modelId="{FB98849B-CF2A-4202-8174-F475D0C3C031}">
      <dgm:prSet phldrT="[Text]" custT="1"/>
      <dgm:spPr>
        <a:solidFill>
          <a:srgbClr val="A1A4A3"/>
        </a:solidFill>
      </dgm:spPr>
      <dgm:t>
        <a:bodyPr/>
        <a:lstStyle/>
        <a:p>
          <a:r>
            <a:rPr lang="sv-SE" sz="600" b="0" dirty="0">
              <a:solidFill>
                <a:schemeClr val="tx1"/>
              </a:solidFill>
              <a:latin typeface="Helvetica" pitchFamily="2" charset="0"/>
            </a:rPr>
            <a:t>Historisk tillväxt – 2021</a:t>
          </a:r>
        </a:p>
      </dgm:t>
    </dgm:pt>
    <dgm:pt modelId="{7F7D4CC8-E752-48FB-82FD-731680C92612}" type="parTrans" cxnId="{429AAA02-6AD3-4CCE-9FBF-7B48B54D4459}">
      <dgm:prSet/>
      <dgm:spPr/>
      <dgm:t>
        <a:bodyPr/>
        <a:lstStyle/>
        <a:p>
          <a:endParaRPr lang="sv-SE"/>
        </a:p>
      </dgm:t>
    </dgm:pt>
    <dgm:pt modelId="{997B9BD7-2516-489A-B15E-5E4FC848CCE9}" type="sibTrans" cxnId="{429AAA02-6AD3-4CCE-9FBF-7B48B54D4459}">
      <dgm:prSet/>
      <dgm:spPr/>
      <dgm:t>
        <a:bodyPr/>
        <a:lstStyle/>
        <a:p>
          <a:endParaRPr lang="sv-SE"/>
        </a:p>
      </dgm:t>
    </dgm:pt>
    <dgm:pt modelId="{622561D6-31BB-4C6C-AC8E-F30DB758DEE8}">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endParaRPr lang="sv-SE" sz="600" b="0">
            <a:latin typeface="Helvetica" pitchFamily="2" charset="0"/>
          </a:endParaRPr>
        </a:p>
      </dgm:t>
    </dgm:pt>
    <dgm:pt modelId="{B7E37011-2DB3-4054-9B9A-9EC960E714FF}" type="parTrans" cxnId="{60B67C59-B329-4EDC-B67C-F6213D580142}">
      <dgm:prSet/>
      <dgm:spPr/>
      <dgm:t>
        <a:bodyPr/>
        <a:lstStyle/>
        <a:p>
          <a:endParaRPr lang="sv-SE"/>
        </a:p>
      </dgm:t>
    </dgm:pt>
    <dgm:pt modelId="{A63A65F2-CF33-46D9-8114-ACB89223D4BF}" type="sibTrans" cxnId="{60B67C59-B329-4EDC-B67C-F6213D580142}">
      <dgm:prSet/>
      <dgm:spPr/>
      <dgm:t>
        <a:bodyPr/>
        <a:lstStyle/>
        <a:p>
          <a:endParaRPr lang="sv-SE"/>
        </a:p>
      </dgm:t>
    </dgm:pt>
    <dgm:pt modelId="{D5AD7CFE-9940-470D-9916-B332946C7070}">
      <dgm:prSet phldrT="[Text]" custT="1"/>
      <dgm:spPr>
        <a:solidFill>
          <a:srgbClr val="A1A4A3"/>
        </a:solidFill>
      </dgm:spPr>
      <dgm:t>
        <a:bodyPr/>
        <a:lstStyle/>
        <a:p>
          <a:r>
            <a:rPr lang="sv-SE" sz="600" b="0">
              <a:solidFill>
                <a:schemeClr val="tx1"/>
              </a:solidFill>
              <a:latin typeface="Helvetica" pitchFamily="2" charset="0"/>
            </a:rPr>
            <a:t>Entrélösning</a:t>
          </a:r>
        </a:p>
      </dgm:t>
    </dgm:pt>
    <dgm:pt modelId="{18A755C3-3E70-4FB1-AB3F-BF89DC009E12}" type="parTrans" cxnId="{FBAC9A68-28F8-4D4B-B758-C0B1ED296231}">
      <dgm:prSet/>
      <dgm:spPr/>
      <dgm:t>
        <a:bodyPr/>
        <a:lstStyle/>
        <a:p>
          <a:endParaRPr lang="sv-SE"/>
        </a:p>
      </dgm:t>
    </dgm:pt>
    <dgm:pt modelId="{EBF6D55A-BC1D-4224-BBD9-AB9D37D3BE5E}" type="sibTrans" cxnId="{FBAC9A68-28F8-4D4B-B758-C0B1ED296231}">
      <dgm:prSet/>
      <dgm:spPr/>
      <dgm:t>
        <a:bodyPr/>
        <a:lstStyle/>
        <a:p>
          <a:endParaRPr lang="sv-SE"/>
        </a:p>
      </dgm:t>
    </dgm:pt>
    <dgm:pt modelId="{0B03E1BC-A119-4D81-B5D8-03A6B4D713E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Fondförvaltningsavgift (% av kapitalet) – entrélösning</a:t>
          </a:r>
        </a:p>
      </dgm:t>
    </dgm:pt>
    <dgm:pt modelId="{FFE30DC9-0700-4D62-8A6A-A36333FEC04A}" type="parTrans" cxnId="{CC5FE69C-87DA-43DC-BD04-FA47C64CB350}">
      <dgm:prSet/>
      <dgm:spPr/>
      <dgm:t>
        <a:bodyPr/>
        <a:lstStyle/>
        <a:p>
          <a:endParaRPr lang="sv-SE"/>
        </a:p>
      </dgm:t>
    </dgm:pt>
    <dgm:pt modelId="{D9FCDA96-582F-4884-8845-34608C9E0528}" type="sibTrans" cxnId="{CC5FE69C-87DA-43DC-BD04-FA47C64CB350}">
      <dgm:prSet/>
      <dgm:spPr/>
      <dgm:t>
        <a:bodyPr/>
        <a:lstStyle/>
        <a:p>
          <a:endParaRPr lang="sv-SE"/>
        </a:p>
      </dgm:t>
    </dgm:pt>
    <dgm:pt modelId="{A61F384C-0166-44EC-BFC6-8BDCBFA5E58D}">
      <dgm:prSet phldrT="[Text]" custT="1"/>
      <dgm:spPr>
        <a:solidFill>
          <a:srgbClr val="A1A4A3"/>
        </a:solidFill>
      </dgm:spPr>
      <dgm:t>
        <a:bodyPr/>
        <a:lstStyle/>
        <a:p>
          <a:r>
            <a:rPr lang="sv-SE" sz="600" b="0">
              <a:solidFill>
                <a:schemeClr val="tx1"/>
              </a:solidFill>
              <a:latin typeface="Helvetica" pitchFamily="2" charset="0"/>
            </a:rPr>
            <a:t>Fondförvaltningsavgift (% av kapitalet), valbara fonder</a:t>
          </a:r>
        </a:p>
      </dgm:t>
    </dgm:pt>
    <dgm:pt modelId="{24FA54BE-EABB-436C-9DAA-CD9F7C986F70}" type="parTrans" cxnId="{3681E53C-69B5-4CAB-9101-0AC4BE4025AA}">
      <dgm:prSet/>
      <dgm:spPr/>
      <dgm:t>
        <a:bodyPr/>
        <a:lstStyle/>
        <a:p>
          <a:endParaRPr lang="sv-SE"/>
        </a:p>
      </dgm:t>
    </dgm:pt>
    <dgm:pt modelId="{12F55B08-0DFF-46BE-B62D-20115F114732}" type="sibTrans" cxnId="{3681E53C-69B5-4CAB-9101-0AC4BE4025AA}">
      <dgm:prSet/>
      <dgm:spPr/>
      <dgm:t>
        <a:bodyPr/>
        <a:lstStyle/>
        <a:p>
          <a:endParaRPr lang="sv-SE"/>
        </a:p>
      </dgm:t>
    </dgm:pt>
    <dgm:pt modelId="{CDCF730A-2823-4E88-9C9F-8FFA7575516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Antal fonder</a:t>
          </a:r>
        </a:p>
      </dgm:t>
    </dgm:pt>
    <dgm:pt modelId="{41BBDE81-FFB1-486A-BD17-739D1A378DCB}" type="parTrans" cxnId="{8E68DC52-1285-4A1E-9045-334471F58BA7}">
      <dgm:prSet/>
      <dgm:spPr/>
      <dgm:t>
        <a:bodyPr/>
        <a:lstStyle/>
        <a:p>
          <a:endParaRPr lang="sv-SE"/>
        </a:p>
      </dgm:t>
    </dgm:pt>
    <dgm:pt modelId="{1E4CA4C6-7E3F-4B62-8225-5A4FA8D34099}" type="sibTrans" cxnId="{8E68DC52-1285-4A1E-9045-334471F58BA7}">
      <dgm:prSet/>
      <dgm:spPr/>
      <dgm:t>
        <a:bodyPr/>
        <a:lstStyle/>
        <a:p>
          <a:endParaRPr lang="sv-SE"/>
        </a:p>
      </dgm:t>
    </dgm:pt>
    <dgm:pt modelId="{D105D08E-6178-4668-8095-0F65DC95731E}">
      <dgm:prSet phldrT="[Text]" custT="1"/>
      <dgm:spPr>
        <a:solidFill>
          <a:schemeClr val="bg1"/>
        </a:solidFill>
        <a:ln>
          <a:solidFill>
            <a:srgbClr val="A1A4A3"/>
          </a:solidFill>
        </a:ln>
      </dgm:spPr>
      <dgm:t>
        <a:bodyPr/>
        <a:lstStyle/>
        <a:p>
          <a:r>
            <a:rPr lang="sv-SE" sz="600" b="0">
              <a:solidFill>
                <a:schemeClr val="tx1"/>
              </a:solidFill>
              <a:latin typeface="Helvetica" pitchFamily="2" charset="0"/>
            </a:rPr>
            <a:t> - 3 år snitt per år</a:t>
          </a:r>
        </a:p>
      </dgm:t>
    </dgm:pt>
    <dgm:pt modelId="{4018D777-6137-4CDC-9294-85FEFF725F51}" type="parTrans" cxnId="{FA7A3848-1F0B-4D29-A86A-2DB1FD56FB89}">
      <dgm:prSet/>
      <dgm:spPr/>
      <dgm:t>
        <a:bodyPr/>
        <a:lstStyle/>
        <a:p>
          <a:endParaRPr lang="sv-SE"/>
        </a:p>
      </dgm:t>
    </dgm:pt>
    <dgm:pt modelId="{00DB388D-75C3-46F5-84CD-33C04974E0DE}" type="sibTrans" cxnId="{FA7A3848-1F0B-4D29-A86A-2DB1FD56FB89}">
      <dgm:prSet/>
      <dgm:spPr/>
      <dgm:t>
        <a:bodyPr/>
        <a:lstStyle/>
        <a:p>
          <a:endParaRPr lang="sv-SE"/>
        </a:p>
      </dgm:t>
    </dgm:pt>
    <dgm:pt modelId="{C5BE7085-090C-4CB4-B65B-B05F974B4D81}">
      <dgm:prSet phldrT="[Text]" custT="1"/>
      <dgm:spPr>
        <a:solidFill>
          <a:srgbClr val="A1A4A3"/>
        </a:solidFill>
      </dgm:spPr>
      <dgm:t>
        <a:bodyPr/>
        <a:lstStyle/>
        <a:p>
          <a:r>
            <a:rPr lang="sv-SE" sz="600" b="0">
              <a:solidFill>
                <a:schemeClr val="tx1"/>
              </a:solidFill>
              <a:latin typeface="Helvetica" pitchFamily="2" charset="0"/>
            </a:rPr>
            <a:t> - 5 år snitt per år</a:t>
          </a:r>
        </a:p>
      </dgm:t>
    </dgm:pt>
    <dgm:pt modelId="{A92F984C-9C85-4D24-9772-78D53C3D6F8F}" type="parTrans" cxnId="{BF99FFC6-EE2B-49D4-82C2-3DEDFEF4AC4A}">
      <dgm:prSet/>
      <dgm:spPr/>
      <dgm:t>
        <a:bodyPr/>
        <a:lstStyle/>
        <a:p>
          <a:endParaRPr lang="sv-SE"/>
        </a:p>
      </dgm:t>
    </dgm:pt>
    <dgm:pt modelId="{6F883001-40ED-4735-9100-BE6E881ED5F7}" type="sibTrans" cxnId="{BF99FFC6-EE2B-49D4-82C2-3DEDFEF4AC4A}">
      <dgm:prSet/>
      <dgm:spPr/>
      <dgm:t>
        <a:bodyPr/>
        <a:lstStyle/>
        <a:p>
          <a:endParaRPr lang="sv-SE"/>
        </a:p>
      </dgm:t>
    </dgm:pt>
    <dgm:pt modelId="{4F6D1F3C-6D80-4300-8132-D18F080974B6}">
      <dgm:prSet phldrT="[Text]" custT="1"/>
      <dgm:spPr>
        <a:solidFill>
          <a:srgbClr val="A1A4A3"/>
        </a:solidFill>
      </dgm:spPr>
      <dgm:t>
        <a:bodyPr/>
        <a:lstStyle/>
        <a:p>
          <a:r>
            <a:rPr lang="sv-SE" sz="600" b="0">
              <a:solidFill>
                <a:schemeClr val="tx1"/>
              </a:solidFill>
              <a:latin typeface="Helvetica" pitchFamily="2" charset="0"/>
            </a:rPr>
            <a:t>0,1% till 0,75%</a:t>
          </a:r>
        </a:p>
      </dgm:t>
    </dgm:pt>
    <dgm:pt modelId="{B304EB20-644A-4C20-8557-B47DC8CEE34B}" type="parTrans" cxnId="{2A5D3282-2DCB-427F-BA26-39256A07F579}">
      <dgm:prSet/>
      <dgm:spPr/>
      <dgm:t>
        <a:bodyPr/>
        <a:lstStyle/>
        <a:p>
          <a:endParaRPr lang="sv-SE"/>
        </a:p>
      </dgm:t>
    </dgm:pt>
    <dgm:pt modelId="{9D8F5961-F718-4052-8C5B-DF6AC400A7DB}" type="sibTrans" cxnId="{2A5D3282-2DCB-427F-BA26-39256A07F579}">
      <dgm:prSet/>
      <dgm:spPr/>
      <dgm:t>
        <a:bodyPr/>
        <a:lstStyle/>
        <a:p>
          <a:endParaRPr lang="sv-SE"/>
        </a:p>
      </dgm:t>
    </dgm:pt>
    <dgm:pt modelId="{D06B6BCA-494A-41A2-876C-BC6A698B8C85}">
      <dgm:prSet phldrT="[Text]" custT="1"/>
      <dgm:spPr>
        <a:solidFill>
          <a:schemeClr val="bg1"/>
        </a:solidFill>
        <a:ln>
          <a:solidFill>
            <a:srgbClr val="A1A4A3"/>
          </a:solidFill>
        </a:ln>
      </dgm:spPr>
      <dgm:t>
        <a:bodyPr/>
        <a:lstStyle/>
        <a:p>
          <a:r>
            <a:rPr lang="sv-SE" sz="600" b="0">
              <a:solidFill>
                <a:schemeClr val="tx1"/>
              </a:solidFill>
              <a:latin typeface="Helvetica" pitchFamily="2" charset="0"/>
            </a:rPr>
            <a:t>11 </a:t>
          </a:r>
          <a:r>
            <a:rPr lang="sv-SE" sz="600" b="0" err="1">
              <a:solidFill>
                <a:schemeClr val="tx1"/>
              </a:solidFill>
              <a:latin typeface="Helvetica" pitchFamily="2" charset="0"/>
            </a:rPr>
            <a:t>st</a:t>
          </a:r>
          <a:endParaRPr lang="sv-SE" sz="600" b="0">
            <a:solidFill>
              <a:schemeClr val="tx1"/>
            </a:solidFill>
            <a:latin typeface="Helvetica" pitchFamily="2" charset="0"/>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B2B40FDF-6AB2-44D3-ABC6-12BCCE0C937B}" type="parTrans" cxnId="{96C58A06-4D2F-4608-875E-B3849235C744}">
      <dgm:prSet/>
      <dgm:spPr/>
      <dgm:t>
        <a:bodyPr/>
        <a:lstStyle/>
        <a:p>
          <a:endParaRPr lang="sv-SE"/>
        </a:p>
      </dgm:t>
    </dgm:pt>
    <dgm:pt modelId="{5905AADA-B4F2-40AC-A57A-04B698D75B50}" type="sibTrans" cxnId="{96C58A06-4D2F-4608-875E-B3849235C744}">
      <dgm:prSet/>
      <dgm:spPr/>
      <dgm:t>
        <a:bodyPr/>
        <a:lstStyle/>
        <a:p>
          <a:endParaRPr lang="sv-SE"/>
        </a:p>
      </dgm:t>
    </dgm:pt>
    <dgm:pt modelId="{BA79715B-A1FF-4A63-8507-2AE5605F5511}">
      <dgm:prSet phldrT="[Text]" custT="1"/>
      <dgm:spPr>
        <a:solidFill>
          <a:srgbClr val="A1A4A3"/>
        </a:solidFill>
      </dgm:spPr>
      <dgm:t>
        <a:bodyPr/>
        <a:lstStyle/>
        <a:p>
          <a:r>
            <a:rPr lang="sv-SE" sz="600" b="0" dirty="0">
              <a:solidFill>
                <a:schemeClr val="tx1"/>
              </a:solidFill>
              <a:latin typeface="Helvetica" pitchFamily="2" charset="0"/>
            </a:rPr>
            <a:t>25,5%</a:t>
          </a:r>
        </a:p>
      </dgm:t>
    </dgm:pt>
    <dgm:pt modelId="{4DBA7667-1768-4A23-B65C-E27B2F828E6C}" type="parTrans" cxnId="{443DC733-CB09-4A43-A47A-2EE156526644}">
      <dgm:prSet/>
      <dgm:spPr/>
      <dgm:t>
        <a:bodyPr/>
        <a:lstStyle/>
        <a:p>
          <a:endParaRPr lang="sv-SE"/>
        </a:p>
      </dgm:t>
    </dgm:pt>
    <dgm:pt modelId="{702E437E-5833-448C-AF49-8362E763C433}" type="sibTrans" cxnId="{443DC733-CB09-4A43-A47A-2EE156526644}">
      <dgm:prSet/>
      <dgm:spPr/>
      <dgm:t>
        <a:bodyPr/>
        <a:lstStyle/>
        <a:p>
          <a:endParaRPr lang="sv-SE"/>
        </a:p>
      </dgm:t>
    </dgm:pt>
    <dgm:pt modelId="{AEC8AEF0-8C0F-4072-A89D-7CA6EA68CAB2}">
      <dgm:prSet phldrT="[Text]" custT="1"/>
      <dgm:spPr>
        <a:solidFill>
          <a:schemeClr val="bg1"/>
        </a:solidFill>
        <a:ln>
          <a:solidFill>
            <a:srgbClr val="A1A4A3"/>
          </a:solidFill>
        </a:ln>
      </dgm:spPr>
      <dgm:t>
        <a:bodyPr/>
        <a:lstStyle/>
        <a:p>
          <a:r>
            <a:rPr lang="sv-SE" sz="600" b="0" dirty="0">
              <a:solidFill>
                <a:schemeClr val="tx1"/>
              </a:solidFill>
              <a:latin typeface="Helvetica" pitchFamily="2" charset="0"/>
            </a:rPr>
            <a:t>22,6%</a:t>
          </a:r>
        </a:p>
      </dgm:t>
    </dgm:pt>
    <dgm:pt modelId="{986EFFF9-91AC-490D-8791-B8E9508F9032}" type="parTrans" cxnId="{251158E0-0750-4975-A391-39CB0A3E403E}">
      <dgm:prSet/>
      <dgm:spPr/>
      <dgm:t>
        <a:bodyPr/>
        <a:lstStyle/>
        <a:p>
          <a:endParaRPr lang="sv-SE"/>
        </a:p>
      </dgm:t>
    </dgm:pt>
    <dgm:pt modelId="{10795962-D604-4FF7-9B4C-2F7E302E094A}" type="sibTrans" cxnId="{251158E0-0750-4975-A391-39CB0A3E403E}">
      <dgm:prSet/>
      <dgm:spPr/>
      <dgm:t>
        <a:bodyPr/>
        <a:lstStyle/>
        <a:p>
          <a:endParaRPr lang="sv-SE"/>
        </a:p>
      </dgm:t>
    </dgm:pt>
    <dgm:pt modelId="{D9BEBDCF-BECA-4305-876E-0B051860ADD6}">
      <dgm:prSet phldrT="[Text]" custT="1"/>
      <dgm:spPr>
        <a:solidFill>
          <a:srgbClr val="A1A4A3"/>
        </a:solidFill>
      </dgm:spPr>
      <dgm:t>
        <a:bodyPr/>
        <a:lstStyle/>
        <a:p>
          <a:r>
            <a:rPr lang="sv-SE" sz="600" b="0" dirty="0">
              <a:solidFill>
                <a:schemeClr val="tx1"/>
              </a:solidFill>
              <a:latin typeface="Helvetica" pitchFamily="2" charset="0"/>
            </a:rPr>
            <a:t>-</a:t>
          </a:r>
        </a:p>
      </dgm:t>
    </dgm:pt>
    <dgm:pt modelId="{937EA355-62E9-4EBD-BB47-C6D25A703138}" type="parTrans" cxnId="{8EB2E930-52A8-434D-9392-B3368B89DE93}">
      <dgm:prSet/>
      <dgm:spPr/>
      <dgm:t>
        <a:bodyPr/>
        <a:lstStyle/>
        <a:p>
          <a:endParaRPr lang="sv-SE"/>
        </a:p>
      </dgm:t>
    </dgm:pt>
    <dgm:pt modelId="{021EC15D-B421-42AB-A66B-B877E13831AE}" type="sibTrans" cxnId="{8EB2E930-52A8-434D-9392-B3368B89DE93}">
      <dgm:prSet/>
      <dgm:spPr/>
      <dgm:t>
        <a:bodyPr/>
        <a:lstStyle/>
        <a:p>
          <a:endParaRPr lang="sv-SE"/>
        </a:p>
      </dgm:t>
    </dgm:pt>
    <dgm:pt modelId="{7AF23E74-3E19-4085-8110-36FB4F81CCC7}">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a:latin typeface="Helvetica" pitchFamily="2" charset="0"/>
            </a:rPr>
            <a:t>SPP</a:t>
          </a:r>
          <a:endParaRPr lang="sv-SE" sz="1200" b="1">
            <a:solidFill>
              <a:schemeClr val="tx1"/>
            </a:solidFill>
            <a:latin typeface="Helvetica" pitchFamily="2" charset="0"/>
          </a:endParaRPr>
        </a:p>
      </dgm:t>
    </dgm:pt>
    <dgm:pt modelId="{42A3DE34-B5C3-4266-B900-C455AB0CCC2A}" type="parTrans" cxnId="{A8B85B3F-EF4E-42AB-8FBD-88EF61639BBB}">
      <dgm:prSet/>
      <dgm:spPr/>
      <dgm:t>
        <a:bodyPr/>
        <a:lstStyle/>
        <a:p>
          <a:endParaRPr lang="sv-SE"/>
        </a:p>
      </dgm:t>
    </dgm:pt>
    <dgm:pt modelId="{F585399B-CE1E-4257-A258-4EDAE79BB6F0}" type="sibTrans" cxnId="{A8B85B3F-EF4E-42AB-8FBD-88EF61639BBB}">
      <dgm:prSet/>
      <dgm:spPr/>
      <dgm:t>
        <a:bodyPr/>
        <a:lstStyle/>
        <a:p>
          <a:endParaRPr lang="sv-SE"/>
        </a:p>
      </dgm:t>
    </dgm:pt>
    <dgm:pt modelId="{9184010F-47A0-43D8-BFAD-A568DD7317BA}">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a:latin typeface="Helvetica" pitchFamily="2" charset="0"/>
            </a:rPr>
            <a:t>Swedbank</a:t>
          </a:r>
        </a:p>
      </dgm:t>
    </dgm:pt>
    <dgm:pt modelId="{75E20A6C-E692-4290-98F3-3F3C7779DD8C}" type="parTrans" cxnId="{70AE2814-CE9F-4EBD-98FE-3CE8B7E17D88}">
      <dgm:prSet/>
      <dgm:spPr/>
      <dgm:t>
        <a:bodyPr/>
        <a:lstStyle/>
        <a:p>
          <a:endParaRPr lang="sv-SE"/>
        </a:p>
      </dgm:t>
    </dgm:pt>
    <dgm:pt modelId="{40099A59-7523-45C5-A931-C519E570F6A2}" type="sibTrans" cxnId="{70AE2814-CE9F-4EBD-98FE-3CE8B7E17D88}">
      <dgm:prSet/>
      <dgm:spPr/>
      <dgm:t>
        <a:bodyPr/>
        <a:lstStyle/>
        <a:p>
          <a:endParaRPr lang="sv-SE"/>
        </a:p>
      </dgm:t>
    </dgm:pt>
    <dgm:pt modelId="{D5B76CE0-6878-40F8-B1DF-9CBE3D7A4CC4}">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err="1">
              <a:latin typeface="Helvetica" pitchFamily="2" charset="0"/>
            </a:rPr>
            <a:t>Futur</a:t>
          </a:r>
          <a:endParaRPr lang="sv-SE" sz="1200" b="1" dirty="0">
            <a:latin typeface="Helvetica" pitchFamily="2" charset="0"/>
          </a:endParaRPr>
        </a:p>
        <a:p>
          <a:r>
            <a:rPr lang="sv-SE" sz="900" b="1" dirty="0">
              <a:latin typeface="Helvetica" pitchFamily="2" charset="0"/>
            </a:rPr>
            <a:t>Ej valbara efter 1/10 2023</a:t>
          </a:r>
        </a:p>
      </dgm:t>
    </dgm:pt>
    <dgm:pt modelId="{58E3CDB2-E8FF-45C3-A2F4-33B77794F80B}" type="parTrans" cxnId="{C49FBDAC-1678-4C84-97CF-8431CCD3237F}">
      <dgm:prSet/>
      <dgm:spPr/>
      <dgm:t>
        <a:bodyPr/>
        <a:lstStyle/>
        <a:p>
          <a:endParaRPr lang="sv-SE"/>
        </a:p>
      </dgm:t>
    </dgm:pt>
    <dgm:pt modelId="{14DEF59E-E27D-4A26-8394-11B07B6A3DC0}" type="sibTrans" cxnId="{C49FBDAC-1678-4C84-97CF-8431CCD3237F}">
      <dgm:prSet/>
      <dgm:spPr/>
      <dgm:t>
        <a:bodyPr/>
        <a:lstStyle/>
        <a:p>
          <a:endParaRPr lang="sv-SE"/>
        </a:p>
      </dgm:t>
    </dgm:pt>
    <dgm:pt modelId="{703338C1-4ED6-46BD-93C8-B5C511F21769}">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a:latin typeface="Helvetica" pitchFamily="2" charset="0"/>
            </a:rPr>
            <a:t>Danske </a:t>
          </a:r>
          <a:r>
            <a:rPr lang="sv-SE" sz="600" b="0" err="1">
              <a:latin typeface="Helvetica" pitchFamily="2" charset="0"/>
            </a:rPr>
            <a:t>Invest</a:t>
          </a:r>
          <a:r>
            <a:rPr lang="sv-SE" sz="600" b="0">
              <a:latin typeface="Helvetica" pitchFamily="2" charset="0"/>
            </a:rPr>
            <a:t> Global Index</a:t>
          </a:r>
        </a:p>
      </dgm:t>
    </dgm:pt>
    <dgm:pt modelId="{D4F6D5E8-1FDE-4AE5-8DE1-10A77DE5C07B}" type="parTrans" cxnId="{BCB7D5D8-A01F-4A7A-BE6A-AD02BDAB4384}">
      <dgm:prSet/>
      <dgm:spPr/>
      <dgm:t>
        <a:bodyPr/>
        <a:lstStyle/>
        <a:p>
          <a:endParaRPr lang="sv-SE"/>
        </a:p>
      </dgm:t>
    </dgm:pt>
    <dgm:pt modelId="{75CE48AC-0A2A-49D4-A86F-CED94E706184}" type="sibTrans" cxnId="{BCB7D5D8-A01F-4A7A-BE6A-AD02BDAB4384}">
      <dgm:prSet/>
      <dgm:spPr/>
      <dgm:t>
        <a:bodyPr/>
        <a:lstStyle/>
        <a:p>
          <a:endParaRPr lang="sv-SE"/>
        </a:p>
      </dgm:t>
    </dgm:pt>
    <dgm:pt modelId="{46FE1DB0-D734-4C60-894D-85AB8B0A3C66}">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b="0">
              <a:latin typeface="Helvetica" pitchFamily="2" charset="0"/>
            </a:rPr>
            <a:t>0,06% ned till 0,05%</a:t>
          </a:r>
        </a:p>
      </dgm:t>
    </dgm:pt>
    <dgm:pt modelId="{AF84AE90-BCE5-438E-B7C0-69E50CAA3A32}" type="parTrans" cxnId="{DF7CEB0E-E345-4448-8D0B-A951ECB62652}">
      <dgm:prSet/>
      <dgm:spPr/>
      <dgm:t>
        <a:bodyPr/>
        <a:lstStyle/>
        <a:p>
          <a:endParaRPr lang="sv-SE"/>
        </a:p>
      </dgm:t>
    </dgm:pt>
    <dgm:pt modelId="{4465D10F-540F-44B4-AAF3-A7925C03E0E4}" type="sibTrans" cxnId="{DF7CEB0E-E345-4448-8D0B-A951ECB62652}">
      <dgm:prSet/>
      <dgm:spPr/>
      <dgm:t>
        <a:bodyPr/>
        <a:lstStyle/>
        <a:p>
          <a:endParaRPr lang="sv-SE"/>
        </a:p>
      </dgm:t>
    </dgm:pt>
    <dgm:pt modelId="{58A452AE-96DE-4421-901F-84AB9BCB59EC}">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a:latin typeface="Helvetica" pitchFamily="2" charset="0"/>
            </a:rPr>
            <a:t>0,04% till 0,6%</a:t>
          </a:r>
        </a:p>
      </dgm:t>
    </dgm:pt>
    <dgm:pt modelId="{B5BCB829-1916-4EAD-857D-E1B7E60BBE1A}" type="parTrans" cxnId="{86BDA81D-E6F9-408C-A460-42127B729033}">
      <dgm:prSet/>
      <dgm:spPr/>
      <dgm:t>
        <a:bodyPr/>
        <a:lstStyle/>
        <a:p>
          <a:endParaRPr lang="sv-SE"/>
        </a:p>
      </dgm:t>
    </dgm:pt>
    <dgm:pt modelId="{928CC4A9-412D-4DB7-BC26-07FC86B46829}" type="sibTrans" cxnId="{86BDA81D-E6F9-408C-A460-42127B729033}">
      <dgm:prSet/>
      <dgm:spPr/>
      <dgm:t>
        <a:bodyPr/>
        <a:lstStyle/>
        <a:p>
          <a:endParaRPr lang="sv-SE"/>
        </a:p>
      </dgm:t>
    </dgm:pt>
    <dgm:pt modelId="{A5CBBA6F-2E41-4A14-A3BD-C54EC438F479}">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b="0">
              <a:latin typeface="Helvetica" pitchFamily="2" charset="0"/>
            </a:rPr>
            <a:t>17 </a:t>
          </a:r>
          <a:r>
            <a:rPr lang="sv-SE" sz="600" b="0" err="1">
              <a:latin typeface="Helvetica" pitchFamily="2" charset="0"/>
            </a:rPr>
            <a:t>st</a:t>
          </a:r>
          <a:endParaRPr lang="sv-SE" sz="600" b="0">
            <a:latin typeface="Helvetica" pitchFamily="2" charset="0"/>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6597240A-53DD-40F1-8A76-524ACA478CD0}" type="parTrans" cxnId="{F8FED2F6-A711-4B1C-B6C6-8A96621D2AFB}">
      <dgm:prSet/>
      <dgm:spPr/>
      <dgm:t>
        <a:bodyPr/>
        <a:lstStyle/>
        <a:p>
          <a:endParaRPr lang="sv-SE"/>
        </a:p>
      </dgm:t>
    </dgm:pt>
    <dgm:pt modelId="{C4CB7C35-61A4-417D-838B-47B9DD84ED46}" type="sibTrans" cxnId="{F8FED2F6-A711-4B1C-B6C6-8A96621D2AFB}">
      <dgm:prSet/>
      <dgm:spPr/>
      <dgm:t>
        <a:bodyPr/>
        <a:lstStyle/>
        <a:p>
          <a:endParaRPr lang="sv-SE"/>
        </a:p>
      </dgm:t>
    </dgm:pt>
    <dgm:pt modelId="{E09B5EB4-0068-492A-B536-AEE81E21C0D8}">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dirty="0">
              <a:latin typeface="Helvetica" pitchFamily="2" charset="0"/>
            </a:rPr>
            <a:t>34,3%</a:t>
          </a:r>
        </a:p>
      </dgm:t>
    </dgm:pt>
    <dgm:pt modelId="{8A52D99F-95ED-4D08-AEE2-3D51572B0EA9}" type="parTrans" cxnId="{D7FEC91F-A904-442B-B639-CA1DCAC73401}">
      <dgm:prSet/>
      <dgm:spPr/>
      <dgm:t>
        <a:bodyPr/>
        <a:lstStyle/>
        <a:p>
          <a:endParaRPr lang="sv-SE"/>
        </a:p>
      </dgm:t>
    </dgm:pt>
    <dgm:pt modelId="{D29D7B0D-B087-4732-9819-9BE2535978D2}" type="sibTrans" cxnId="{D7FEC91F-A904-442B-B639-CA1DCAC73401}">
      <dgm:prSet/>
      <dgm:spPr/>
      <dgm:t>
        <a:bodyPr/>
        <a:lstStyle/>
        <a:p>
          <a:endParaRPr lang="sv-SE"/>
        </a:p>
      </dgm:t>
    </dgm:pt>
    <dgm:pt modelId="{19129619-0EBB-454C-90C2-830537E29AD4}">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b="0" dirty="0">
              <a:latin typeface="Helvetica" pitchFamily="2" charset="0"/>
            </a:rPr>
            <a:t>22,6%</a:t>
          </a:r>
        </a:p>
      </dgm:t>
    </dgm:pt>
    <dgm:pt modelId="{CD564058-DFB2-4BC6-8281-C465E759766E}" type="parTrans" cxnId="{7E6B0B8C-A4EC-4D89-A4E5-3708FC0D0C6B}">
      <dgm:prSet/>
      <dgm:spPr/>
      <dgm:t>
        <a:bodyPr/>
        <a:lstStyle/>
        <a:p>
          <a:endParaRPr lang="sv-SE"/>
        </a:p>
      </dgm:t>
    </dgm:pt>
    <dgm:pt modelId="{1B28AD04-DB17-4A85-BA64-D7B0AFAF089E}" type="sibTrans" cxnId="{7E6B0B8C-A4EC-4D89-A4E5-3708FC0D0C6B}">
      <dgm:prSet/>
      <dgm:spPr/>
      <dgm:t>
        <a:bodyPr/>
        <a:lstStyle/>
        <a:p>
          <a:endParaRPr lang="sv-SE"/>
        </a:p>
      </dgm:t>
    </dgm:pt>
    <dgm:pt modelId="{8F9D1189-DBDD-468B-8FC9-42F1BABEEDEF}">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dirty="0">
              <a:latin typeface="Helvetica" pitchFamily="2" charset="0"/>
            </a:rPr>
            <a:t>14,9%</a:t>
          </a:r>
        </a:p>
      </dgm:t>
    </dgm:pt>
    <dgm:pt modelId="{C1CFBDCD-1DD7-4AB7-8FDD-2134352FEF97}" type="parTrans" cxnId="{7FA8C532-33AF-4356-B987-F56C9A0BA357}">
      <dgm:prSet/>
      <dgm:spPr/>
      <dgm:t>
        <a:bodyPr/>
        <a:lstStyle/>
        <a:p>
          <a:endParaRPr lang="sv-SE"/>
        </a:p>
      </dgm:t>
    </dgm:pt>
    <dgm:pt modelId="{C384D1B3-EE5D-44FF-87CA-12E8D24B21D0}" type="sibTrans" cxnId="{7FA8C532-33AF-4356-B987-F56C9A0BA357}">
      <dgm:prSet/>
      <dgm:spPr/>
      <dgm:t>
        <a:bodyPr/>
        <a:lstStyle/>
        <a:p>
          <a:endParaRPr lang="sv-SE"/>
        </a:p>
      </dgm:t>
    </dgm:pt>
    <dgm:pt modelId="{9BB6F994-1C2E-4BDA-8889-FCA54D31CAB0}">
      <dgm:prSet phldrT="[Text]" custT="1"/>
      <dgm:spPr>
        <a:solidFill>
          <a:srgbClr val="DE9F1F"/>
        </a:solidFill>
      </dgm:spPr>
      <dgm:t>
        <a:bodyPr/>
        <a:lstStyle/>
        <a:p>
          <a:r>
            <a:rPr lang="sv-SE" sz="600" b="0">
              <a:solidFill>
                <a:schemeClr val="tx1"/>
              </a:solidFill>
              <a:latin typeface="Helvetica" pitchFamily="2" charset="0"/>
            </a:rPr>
            <a:t>Swedbank Generation ITP</a:t>
          </a:r>
        </a:p>
      </dgm:t>
    </dgm:pt>
    <dgm:pt modelId="{A2139207-369A-48B6-9DB7-D1F22EBA379E}" type="parTrans" cxnId="{40BEA68D-BE4F-4493-A44E-B3528C40C3B2}">
      <dgm:prSet/>
      <dgm:spPr/>
      <dgm:t>
        <a:bodyPr/>
        <a:lstStyle/>
        <a:p>
          <a:endParaRPr lang="sv-SE"/>
        </a:p>
      </dgm:t>
    </dgm:pt>
    <dgm:pt modelId="{B8FC43DA-A097-4F78-85DA-01C2F3F7AD03}" type="sibTrans" cxnId="{40BEA68D-BE4F-4493-A44E-B3528C40C3B2}">
      <dgm:prSet/>
      <dgm:spPr/>
      <dgm:t>
        <a:bodyPr/>
        <a:lstStyle/>
        <a:p>
          <a:endParaRPr lang="sv-SE"/>
        </a:p>
      </dgm:t>
    </dgm:pt>
    <dgm:pt modelId="{E2DC70CC-491E-408E-8B46-A7C8666E23F1}">
      <dgm:prSet phldrT="[Text]" custT="1"/>
      <dgm:spPr>
        <a:solidFill>
          <a:schemeClr val="bg1"/>
        </a:solidFill>
        <a:ln>
          <a:solidFill>
            <a:srgbClr val="A1A4A3"/>
          </a:solidFill>
        </a:ln>
      </dgm:spPr>
      <dgm:t>
        <a:bodyPr/>
        <a:lstStyle/>
        <a:p>
          <a:r>
            <a:rPr lang="sv-SE" sz="600" b="0">
              <a:solidFill>
                <a:schemeClr val="tx1"/>
              </a:solidFill>
              <a:latin typeface="Helvetica" pitchFamily="2" charset="0"/>
            </a:rPr>
            <a:t>0,17%</a:t>
          </a:r>
        </a:p>
      </dgm:t>
    </dgm:pt>
    <dgm:pt modelId="{C4D83633-9B71-49B0-8BB6-E5F1C6D7017C}" type="parTrans" cxnId="{41C2CEBE-2F93-44CB-841A-0F93566F2821}">
      <dgm:prSet/>
      <dgm:spPr/>
      <dgm:t>
        <a:bodyPr/>
        <a:lstStyle/>
        <a:p>
          <a:endParaRPr lang="sv-SE"/>
        </a:p>
      </dgm:t>
    </dgm:pt>
    <dgm:pt modelId="{025D8319-13D2-4328-BA3C-22EED4721873}" type="sibTrans" cxnId="{41C2CEBE-2F93-44CB-841A-0F93566F2821}">
      <dgm:prSet/>
      <dgm:spPr/>
      <dgm:t>
        <a:bodyPr/>
        <a:lstStyle/>
        <a:p>
          <a:endParaRPr lang="sv-SE"/>
        </a:p>
      </dgm:t>
    </dgm:pt>
    <dgm:pt modelId="{6DD350CD-FB9D-4B26-AF87-DCFB802B3F30}">
      <dgm:prSet phldrT="[Text]" custT="1"/>
      <dgm:spPr>
        <a:solidFill>
          <a:srgbClr val="DE9F1F"/>
        </a:solidFill>
      </dgm:spPr>
      <dgm:t>
        <a:bodyPr/>
        <a:lstStyle/>
        <a:p>
          <a:r>
            <a:rPr lang="sv-SE" sz="600" b="0">
              <a:solidFill>
                <a:schemeClr val="tx1"/>
              </a:solidFill>
              <a:latin typeface="Helvetica" pitchFamily="2" charset="0"/>
            </a:rPr>
            <a:t>0,00% till 0,83%</a:t>
          </a:r>
        </a:p>
      </dgm:t>
    </dgm:pt>
    <dgm:pt modelId="{3BE61ED5-7397-4405-8F80-9BCB1FFEA2A0}" type="parTrans" cxnId="{CD9612EC-C50A-47AA-9D82-B065692D8C00}">
      <dgm:prSet/>
      <dgm:spPr/>
      <dgm:t>
        <a:bodyPr/>
        <a:lstStyle/>
        <a:p>
          <a:endParaRPr lang="sv-SE"/>
        </a:p>
      </dgm:t>
    </dgm:pt>
    <dgm:pt modelId="{C033949D-EBF6-4F60-97F6-3EC4B8779DAE}" type="sibTrans" cxnId="{CD9612EC-C50A-47AA-9D82-B065692D8C00}">
      <dgm:prSet/>
      <dgm:spPr/>
      <dgm:t>
        <a:bodyPr/>
        <a:lstStyle/>
        <a:p>
          <a:endParaRPr lang="sv-SE"/>
        </a:p>
      </dgm:t>
    </dgm:pt>
    <dgm:pt modelId="{83BCADE1-8EAC-43EE-B2A9-DE481D432122}">
      <dgm:prSet phldrT="[Text]" custT="1"/>
      <dgm:spPr>
        <a:solidFill>
          <a:schemeClr val="bg1"/>
        </a:solidFill>
        <a:ln>
          <a:solidFill>
            <a:srgbClr val="A1A4A3"/>
          </a:solidFill>
        </a:ln>
      </dgm:spPr>
      <dgm:t>
        <a:bodyPr/>
        <a:lstStyle/>
        <a:p>
          <a:r>
            <a:rPr lang="sv-SE" sz="600" b="0">
              <a:solidFill>
                <a:schemeClr val="tx1"/>
              </a:solidFill>
              <a:latin typeface="Helvetica" pitchFamily="2" charset="0"/>
            </a:rPr>
            <a:t>20 </a:t>
          </a:r>
          <a:r>
            <a:rPr lang="sv-SE" sz="600" b="0" err="1">
              <a:solidFill>
                <a:schemeClr val="tx1"/>
              </a:solidFill>
              <a:latin typeface="Helvetica" pitchFamily="2" charset="0"/>
            </a:rPr>
            <a:t>st</a:t>
          </a:r>
          <a:endParaRPr lang="sv-SE" sz="600" b="0">
            <a:solidFill>
              <a:schemeClr val="tx1"/>
            </a:solidFill>
            <a:latin typeface="Helvetica" pitchFamily="2" charset="0"/>
          </a:endParaRPr>
        </a:p>
      </dgm:t>
      <dgm:extLst>
        <a:ext uri="{E40237B7-FDA0-4F09-8148-C483321AD2D9}">
          <dgm14:cNvPr xmlns:dgm14="http://schemas.microsoft.com/office/drawing/2010/diagram" id="0" name="">
            <a:hlinkClick xmlns:r="http://schemas.openxmlformats.org/officeDocument/2006/relationships" r:id="rId3"/>
          </dgm14:cNvPr>
        </a:ext>
      </dgm:extLst>
    </dgm:pt>
    <dgm:pt modelId="{79F86D9A-C029-40C1-99B4-32574BBB719A}" type="parTrans" cxnId="{56B2AF11-CD61-4FDA-9C6B-6A925E6B95A4}">
      <dgm:prSet/>
      <dgm:spPr/>
      <dgm:t>
        <a:bodyPr/>
        <a:lstStyle/>
        <a:p>
          <a:endParaRPr lang="sv-SE"/>
        </a:p>
      </dgm:t>
    </dgm:pt>
    <dgm:pt modelId="{1D92424A-61E6-490D-AD7C-B7375DB76810}" type="sibTrans" cxnId="{56B2AF11-CD61-4FDA-9C6B-6A925E6B95A4}">
      <dgm:prSet/>
      <dgm:spPr/>
      <dgm:t>
        <a:bodyPr/>
        <a:lstStyle/>
        <a:p>
          <a:endParaRPr lang="sv-SE"/>
        </a:p>
      </dgm:t>
    </dgm:pt>
    <dgm:pt modelId="{84EFE1E8-B8E6-4E1E-A11C-DB2A3E5CE295}">
      <dgm:prSet phldrT="[Text]" custT="1"/>
      <dgm:spPr>
        <a:solidFill>
          <a:srgbClr val="DE9F1F"/>
        </a:solidFill>
      </dgm:spPr>
      <dgm:t>
        <a:bodyPr/>
        <a:lstStyle/>
        <a:p>
          <a:r>
            <a:rPr lang="sv-SE" sz="600" b="0" dirty="0">
              <a:solidFill>
                <a:schemeClr val="tx1"/>
              </a:solidFill>
              <a:latin typeface="Helvetica" pitchFamily="2" charset="0"/>
            </a:rPr>
            <a:t>35,1%</a:t>
          </a:r>
        </a:p>
      </dgm:t>
    </dgm:pt>
    <dgm:pt modelId="{0275FAA3-CFD0-4841-B2E9-D73B0D5A0015}" type="parTrans" cxnId="{8D6992A2-CB36-4894-839C-F79FC2D92292}">
      <dgm:prSet/>
      <dgm:spPr/>
      <dgm:t>
        <a:bodyPr/>
        <a:lstStyle/>
        <a:p>
          <a:endParaRPr lang="sv-SE"/>
        </a:p>
      </dgm:t>
    </dgm:pt>
    <dgm:pt modelId="{80A90772-44C7-419B-A93F-515527AF428D}" type="sibTrans" cxnId="{8D6992A2-CB36-4894-839C-F79FC2D92292}">
      <dgm:prSet/>
      <dgm:spPr/>
      <dgm:t>
        <a:bodyPr/>
        <a:lstStyle/>
        <a:p>
          <a:endParaRPr lang="sv-SE"/>
        </a:p>
      </dgm:t>
    </dgm:pt>
    <dgm:pt modelId="{C6E8B76C-0C52-43E8-AA21-69B7AE84BA22}">
      <dgm:prSet phldrT="[Text]" custT="1"/>
      <dgm:spPr>
        <a:solidFill>
          <a:schemeClr val="bg1"/>
        </a:solidFill>
        <a:ln>
          <a:solidFill>
            <a:srgbClr val="A1A4A3"/>
          </a:solidFill>
        </a:ln>
      </dgm:spPr>
      <dgm:t>
        <a:bodyPr/>
        <a:lstStyle/>
        <a:p>
          <a:r>
            <a:rPr lang="sv-SE" sz="600" b="0" dirty="0">
              <a:solidFill>
                <a:schemeClr val="tx1"/>
              </a:solidFill>
              <a:latin typeface="Helvetica" pitchFamily="2" charset="0"/>
            </a:rPr>
            <a:t>27,8%</a:t>
          </a:r>
        </a:p>
      </dgm:t>
    </dgm:pt>
    <dgm:pt modelId="{79A2AA18-11EC-4530-A582-1285571F798F}" type="parTrans" cxnId="{02820946-902F-4F1A-B767-797C37141D46}">
      <dgm:prSet/>
      <dgm:spPr/>
      <dgm:t>
        <a:bodyPr/>
        <a:lstStyle/>
        <a:p>
          <a:endParaRPr lang="sv-SE"/>
        </a:p>
      </dgm:t>
    </dgm:pt>
    <dgm:pt modelId="{0A7FB0A8-81A1-4184-829E-19728A053C16}" type="sibTrans" cxnId="{02820946-902F-4F1A-B767-797C37141D46}">
      <dgm:prSet/>
      <dgm:spPr/>
      <dgm:t>
        <a:bodyPr/>
        <a:lstStyle/>
        <a:p>
          <a:endParaRPr lang="sv-SE"/>
        </a:p>
      </dgm:t>
    </dgm:pt>
    <dgm:pt modelId="{3AEC6651-C412-44F5-BD02-06ADEF91799E}">
      <dgm:prSet phldrT="[Text]" custT="1"/>
      <dgm:spPr>
        <a:solidFill>
          <a:srgbClr val="DE9F1F"/>
        </a:solidFill>
      </dgm:spPr>
      <dgm:t>
        <a:bodyPr/>
        <a:lstStyle/>
        <a:p>
          <a:r>
            <a:rPr lang="sv-SE" sz="600" b="0" dirty="0">
              <a:solidFill>
                <a:schemeClr val="tx1"/>
              </a:solidFill>
              <a:latin typeface="Helvetica" pitchFamily="2" charset="0"/>
            </a:rPr>
            <a:t>19,8%</a:t>
          </a:r>
        </a:p>
      </dgm:t>
    </dgm:pt>
    <dgm:pt modelId="{43020F44-213A-49CB-8E93-09FF95367866}" type="parTrans" cxnId="{927F91B1-1F7C-4A9C-92AF-63BB512F99F7}">
      <dgm:prSet/>
      <dgm:spPr/>
      <dgm:t>
        <a:bodyPr/>
        <a:lstStyle/>
        <a:p>
          <a:endParaRPr lang="sv-SE"/>
        </a:p>
      </dgm:t>
    </dgm:pt>
    <dgm:pt modelId="{915645B8-D2BF-4E86-86F8-B471A0463F0C}" type="sibTrans" cxnId="{927F91B1-1F7C-4A9C-92AF-63BB512F99F7}">
      <dgm:prSet/>
      <dgm:spPr/>
      <dgm:t>
        <a:bodyPr/>
        <a:lstStyle/>
        <a:p>
          <a:endParaRPr lang="sv-SE"/>
        </a:p>
      </dgm:t>
    </dgm:pt>
    <dgm:pt modelId="{7158640E-22E4-418C-94C4-C362EE17414A}">
      <dgm:prSet custT="1"/>
      <dgm:spPr>
        <a:solidFill>
          <a:srgbClr val="DE9F1F"/>
        </a:solidFill>
      </dgm:spPr>
      <dgm:t>
        <a:bodyPr/>
        <a:lstStyle/>
        <a:p>
          <a:r>
            <a:rPr lang="sv-SE" sz="600" b="0">
              <a:solidFill>
                <a:schemeClr val="tx1"/>
              </a:solidFill>
              <a:latin typeface="Helvetica" pitchFamily="2" charset="0"/>
            </a:rPr>
            <a:t>Handelsbanken ITP Balanserad</a:t>
          </a:r>
        </a:p>
      </dgm:t>
    </dgm:pt>
    <dgm:pt modelId="{4F339EBD-7329-49C1-865D-8C32D6310B44}" type="parTrans" cxnId="{EE58084A-3985-493B-89E8-2BE9122B6AD1}">
      <dgm:prSet/>
      <dgm:spPr/>
      <dgm:t>
        <a:bodyPr/>
        <a:lstStyle/>
        <a:p>
          <a:endParaRPr lang="sv-SE"/>
        </a:p>
      </dgm:t>
    </dgm:pt>
    <dgm:pt modelId="{111326E2-BA77-433E-BF94-B76562D25020}" type="sibTrans" cxnId="{EE58084A-3985-493B-89E8-2BE9122B6AD1}">
      <dgm:prSet/>
      <dgm:spPr/>
      <dgm:t>
        <a:bodyPr/>
        <a:lstStyle/>
        <a:p>
          <a:endParaRPr lang="sv-SE"/>
        </a:p>
      </dgm:t>
    </dgm:pt>
    <dgm:pt modelId="{16C2FC2D-BF75-4FF7-8E87-25425E0DBE29}">
      <dgm:prSet custT="1"/>
      <dgm:spPr>
        <a:solidFill>
          <a:schemeClr val="bg1"/>
        </a:solidFill>
        <a:ln>
          <a:solidFill>
            <a:srgbClr val="A1A4A3"/>
          </a:solidFill>
        </a:ln>
      </dgm:spPr>
      <dgm:t>
        <a:bodyPr/>
        <a:lstStyle/>
        <a:p>
          <a:r>
            <a:rPr lang="sv-SE" sz="600" b="0">
              <a:solidFill>
                <a:schemeClr val="tx1"/>
              </a:solidFill>
              <a:latin typeface="Helvetica" pitchFamily="2" charset="0"/>
            </a:rPr>
            <a:t>0,13% ned till 0,07%</a:t>
          </a:r>
        </a:p>
      </dgm:t>
    </dgm:pt>
    <dgm:pt modelId="{C4A7AFE1-4E3C-429C-BC6A-755AC05E8E55}" type="parTrans" cxnId="{DBF1065E-E818-454C-8C7D-137B8F855BFB}">
      <dgm:prSet/>
      <dgm:spPr/>
      <dgm:t>
        <a:bodyPr/>
        <a:lstStyle/>
        <a:p>
          <a:endParaRPr lang="sv-SE"/>
        </a:p>
      </dgm:t>
    </dgm:pt>
    <dgm:pt modelId="{EE652686-9123-4AD4-9541-8EA00DB4A9CC}" type="sibTrans" cxnId="{DBF1065E-E818-454C-8C7D-137B8F855BFB}">
      <dgm:prSet/>
      <dgm:spPr/>
      <dgm:t>
        <a:bodyPr/>
        <a:lstStyle/>
        <a:p>
          <a:endParaRPr lang="sv-SE"/>
        </a:p>
      </dgm:t>
    </dgm:pt>
    <dgm:pt modelId="{1C94B4B4-FD89-467C-8603-285F9B0A18FD}">
      <dgm:prSet custT="1"/>
      <dgm:spPr>
        <a:solidFill>
          <a:srgbClr val="DE9F1F"/>
        </a:solidFill>
      </dgm:spPr>
      <dgm:t>
        <a:bodyPr/>
        <a:lstStyle/>
        <a:p>
          <a:r>
            <a:rPr lang="sv-SE" sz="600" b="0">
              <a:solidFill>
                <a:schemeClr val="tx1"/>
              </a:solidFill>
              <a:latin typeface="Helvetica" pitchFamily="2" charset="0"/>
            </a:rPr>
            <a:t>0,05% till 0,5%</a:t>
          </a:r>
        </a:p>
      </dgm:t>
    </dgm:pt>
    <dgm:pt modelId="{C24A2DF1-115A-4E42-9B57-75CCA5839B6B}" type="parTrans" cxnId="{D237712A-E250-432D-83F7-80C0A74881B8}">
      <dgm:prSet/>
      <dgm:spPr/>
      <dgm:t>
        <a:bodyPr/>
        <a:lstStyle/>
        <a:p>
          <a:endParaRPr lang="sv-SE"/>
        </a:p>
      </dgm:t>
    </dgm:pt>
    <dgm:pt modelId="{541E4785-D649-4AE2-B90B-B813A47891AD}" type="sibTrans" cxnId="{D237712A-E250-432D-83F7-80C0A74881B8}">
      <dgm:prSet/>
      <dgm:spPr/>
      <dgm:t>
        <a:bodyPr/>
        <a:lstStyle/>
        <a:p>
          <a:endParaRPr lang="sv-SE"/>
        </a:p>
      </dgm:t>
    </dgm:pt>
    <dgm:pt modelId="{97B77F4F-D164-4EBE-AE6C-7139FD685755}">
      <dgm:prSet custT="1"/>
      <dgm:spPr>
        <a:solidFill>
          <a:schemeClr val="bg1"/>
        </a:solidFill>
        <a:ln>
          <a:solidFill>
            <a:srgbClr val="A1A4A3"/>
          </a:solidFill>
        </a:ln>
      </dgm:spPr>
      <dgm:t>
        <a:bodyPr/>
        <a:lstStyle/>
        <a:p>
          <a:r>
            <a:rPr lang="sv-SE" sz="600" b="0">
              <a:solidFill>
                <a:schemeClr val="tx1"/>
              </a:solidFill>
              <a:latin typeface="Helvetica" pitchFamily="2" charset="0"/>
            </a:rPr>
            <a:t>14 </a:t>
          </a:r>
          <a:r>
            <a:rPr lang="sv-SE" sz="600" b="0" err="1">
              <a:solidFill>
                <a:schemeClr val="tx1"/>
              </a:solidFill>
              <a:latin typeface="Helvetica" pitchFamily="2" charset="0"/>
            </a:rPr>
            <a:t>st</a:t>
          </a:r>
          <a:endParaRPr lang="sv-SE" sz="600" b="0">
            <a:solidFill>
              <a:schemeClr val="tx1"/>
            </a:solidFill>
            <a:latin typeface="Helvetica" pitchFamily="2" charset="0"/>
          </a:endParaRPr>
        </a:p>
      </dgm:t>
      <dgm:extLst>
        <a:ext uri="{E40237B7-FDA0-4F09-8148-C483321AD2D9}">
          <dgm14:cNvPr xmlns:dgm14="http://schemas.microsoft.com/office/drawing/2010/diagram" id="0" name="">
            <a:hlinkClick xmlns:r="http://schemas.openxmlformats.org/officeDocument/2006/relationships" r:id="rId4"/>
          </dgm14:cNvPr>
        </a:ext>
      </dgm:extLst>
    </dgm:pt>
    <dgm:pt modelId="{8F5DE18F-F371-472A-A0BF-7414E5C4162C}" type="parTrans" cxnId="{317FABD7-C93F-4C25-B0FD-5ACED04E08ED}">
      <dgm:prSet/>
      <dgm:spPr/>
      <dgm:t>
        <a:bodyPr/>
        <a:lstStyle/>
        <a:p>
          <a:endParaRPr lang="sv-SE"/>
        </a:p>
      </dgm:t>
    </dgm:pt>
    <dgm:pt modelId="{718D2283-82CA-4B7E-A9A0-2EB9CA7C26F0}" type="sibTrans" cxnId="{317FABD7-C93F-4C25-B0FD-5ACED04E08ED}">
      <dgm:prSet/>
      <dgm:spPr/>
      <dgm:t>
        <a:bodyPr/>
        <a:lstStyle/>
        <a:p>
          <a:endParaRPr lang="sv-SE"/>
        </a:p>
      </dgm:t>
    </dgm:pt>
    <dgm:pt modelId="{93E368E5-C14E-477A-BA7D-44376755DDA6}">
      <dgm:prSet custT="1"/>
      <dgm:spPr>
        <a:solidFill>
          <a:srgbClr val="DE9F1F"/>
        </a:solidFill>
      </dgm:spPr>
      <dgm:t>
        <a:bodyPr/>
        <a:lstStyle/>
        <a:p>
          <a:r>
            <a:rPr lang="sv-SE" sz="600" b="0" dirty="0">
              <a:solidFill>
                <a:schemeClr val="tx1"/>
              </a:solidFill>
              <a:latin typeface="Helvetica" pitchFamily="2" charset="0"/>
            </a:rPr>
            <a:t>27,7%</a:t>
          </a:r>
        </a:p>
      </dgm:t>
    </dgm:pt>
    <dgm:pt modelId="{A8BE2731-A4FA-48C7-8B31-A7C9D71BC400}" type="parTrans" cxnId="{530082BE-89BD-4536-9C18-D40916505EF7}">
      <dgm:prSet/>
      <dgm:spPr/>
      <dgm:t>
        <a:bodyPr/>
        <a:lstStyle/>
        <a:p>
          <a:endParaRPr lang="sv-SE"/>
        </a:p>
      </dgm:t>
    </dgm:pt>
    <dgm:pt modelId="{67DE4BFE-A7B3-4AB8-AE1B-1B6CADFD24DF}" type="sibTrans" cxnId="{530082BE-89BD-4536-9C18-D40916505EF7}">
      <dgm:prSet/>
      <dgm:spPr/>
      <dgm:t>
        <a:bodyPr/>
        <a:lstStyle/>
        <a:p>
          <a:endParaRPr lang="sv-SE"/>
        </a:p>
      </dgm:t>
    </dgm:pt>
    <dgm:pt modelId="{BEEC006D-6D01-44A0-8ED8-0C49E6F5EF81}">
      <dgm:prSet custT="1"/>
      <dgm:spPr>
        <a:solidFill>
          <a:schemeClr val="bg1"/>
        </a:solidFill>
        <a:ln>
          <a:solidFill>
            <a:srgbClr val="A1A4A3"/>
          </a:solidFill>
        </a:ln>
      </dgm:spPr>
      <dgm:t>
        <a:bodyPr/>
        <a:lstStyle/>
        <a:p>
          <a:r>
            <a:rPr lang="sv-SE" sz="600" b="0" dirty="0">
              <a:solidFill>
                <a:schemeClr val="tx1"/>
              </a:solidFill>
              <a:latin typeface="Helvetica" pitchFamily="2" charset="0"/>
            </a:rPr>
            <a:t>25,4%</a:t>
          </a:r>
        </a:p>
      </dgm:t>
    </dgm:pt>
    <dgm:pt modelId="{7E135FB2-54FA-4BDA-9FEF-A46A7FC55783}" type="parTrans" cxnId="{B6002832-FDC5-44EB-9D10-28E4AE4D00D3}">
      <dgm:prSet/>
      <dgm:spPr/>
      <dgm:t>
        <a:bodyPr/>
        <a:lstStyle/>
        <a:p>
          <a:endParaRPr lang="sv-SE"/>
        </a:p>
      </dgm:t>
    </dgm:pt>
    <dgm:pt modelId="{D99CFE3F-9271-4D9C-9190-F1B9DFE3605D}" type="sibTrans" cxnId="{B6002832-FDC5-44EB-9D10-28E4AE4D00D3}">
      <dgm:prSet/>
      <dgm:spPr/>
      <dgm:t>
        <a:bodyPr/>
        <a:lstStyle/>
        <a:p>
          <a:endParaRPr lang="sv-SE"/>
        </a:p>
      </dgm:t>
    </dgm:pt>
    <dgm:pt modelId="{61E34EC5-70F7-435B-A094-B918E81E0BDB}">
      <dgm:prSet custT="1"/>
      <dgm:spPr>
        <a:solidFill>
          <a:srgbClr val="DE9F1F"/>
        </a:solidFill>
      </dgm:spPr>
      <dgm:t>
        <a:bodyPr/>
        <a:lstStyle/>
        <a:p>
          <a:r>
            <a:rPr lang="sv-SE" sz="600" b="0" dirty="0">
              <a:solidFill>
                <a:schemeClr val="tx1"/>
              </a:solidFill>
              <a:latin typeface="Helvetica" pitchFamily="2" charset="0"/>
            </a:rPr>
            <a:t>17,7%</a:t>
          </a:r>
        </a:p>
      </dgm:t>
    </dgm:pt>
    <dgm:pt modelId="{DB9520E8-06DB-489E-B7B8-8AB3A9064AD2}" type="parTrans" cxnId="{B5549B71-7361-40F5-8CAE-9AF3A9A25691}">
      <dgm:prSet/>
      <dgm:spPr/>
      <dgm:t>
        <a:bodyPr/>
        <a:lstStyle/>
        <a:p>
          <a:endParaRPr lang="sv-SE"/>
        </a:p>
      </dgm:t>
    </dgm:pt>
    <dgm:pt modelId="{13EA238E-2410-4B91-969F-060CD6EE5869}" type="sibTrans" cxnId="{B5549B71-7361-40F5-8CAE-9AF3A9A25691}">
      <dgm:prSet/>
      <dgm:spPr/>
      <dgm:t>
        <a:bodyPr/>
        <a:lstStyle/>
        <a:p>
          <a:endParaRPr lang="sv-SE"/>
        </a:p>
      </dgm:t>
    </dgm:pt>
    <dgm:pt modelId="{855B8F99-C62D-452B-8ED6-F9D4376A386F}">
      <dgm:prSet phldrT="[Text]" custT="1"/>
      <dgm:spPr>
        <a:solidFill>
          <a:srgbClr val="E07523"/>
        </a:solidFill>
      </dgm:spPr>
      <dgm:t>
        <a:bodyPr/>
        <a:lstStyle/>
        <a:p>
          <a:r>
            <a:rPr lang="sv-SE" sz="600" b="0">
              <a:solidFill>
                <a:schemeClr val="tx1"/>
              </a:solidFill>
              <a:latin typeface="Helvetica" pitchFamily="2" charset="0"/>
            </a:rPr>
            <a:t>SPP Ett val ITP (2018)</a:t>
          </a:r>
        </a:p>
      </dgm:t>
    </dgm:pt>
    <dgm:pt modelId="{2FA6B429-FADE-4130-B8C9-D25689E79DA6}" type="parTrans" cxnId="{A2B9166E-844A-4966-8CF8-0ABA9C9E361C}">
      <dgm:prSet/>
      <dgm:spPr/>
      <dgm:t>
        <a:bodyPr/>
        <a:lstStyle/>
        <a:p>
          <a:endParaRPr lang="sv-SE"/>
        </a:p>
      </dgm:t>
    </dgm:pt>
    <dgm:pt modelId="{9678EB5F-499D-4913-A0FB-03CB83CFFBFA}" type="sibTrans" cxnId="{A2B9166E-844A-4966-8CF8-0ABA9C9E361C}">
      <dgm:prSet/>
      <dgm:spPr/>
      <dgm:t>
        <a:bodyPr/>
        <a:lstStyle/>
        <a:p>
          <a:endParaRPr lang="sv-SE"/>
        </a:p>
      </dgm:t>
    </dgm:pt>
    <dgm:pt modelId="{3FE82103-1E55-405C-8F18-F1FDCE8D4780}">
      <dgm:prSet phldrT="[Text]" custT="1"/>
      <dgm:spPr>
        <a:solidFill>
          <a:schemeClr val="bg1"/>
        </a:solidFill>
        <a:ln>
          <a:solidFill>
            <a:srgbClr val="A1A4A3"/>
          </a:solidFill>
        </a:ln>
      </dgm:spPr>
      <dgm:t>
        <a:bodyPr/>
        <a:lstStyle/>
        <a:p>
          <a:r>
            <a:rPr lang="sv-SE" sz="600" b="0">
              <a:solidFill>
                <a:schemeClr val="tx1"/>
              </a:solidFill>
              <a:latin typeface="Helvetica" pitchFamily="2" charset="0"/>
            </a:rPr>
            <a:t>0,13% ned till 0,07%</a:t>
          </a:r>
        </a:p>
      </dgm:t>
    </dgm:pt>
    <dgm:pt modelId="{171957FB-E298-4EDF-9B56-AFE36FE35A65}" type="parTrans" cxnId="{23251D93-32B4-40B2-9764-3868A308C94C}">
      <dgm:prSet/>
      <dgm:spPr/>
      <dgm:t>
        <a:bodyPr/>
        <a:lstStyle/>
        <a:p>
          <a:endParaRPr lang="sv-SE"/>
        </a:p>
      </dgm:t>
    </dgm:pt>
    <dgm:pt modelId="{E1B681EE-005F-477F-8D6E-808DE868F0BC}" type="sibTrans" cxnId="{23251D93-32B4-40B2-9764-3868A308C94C}">
      <dgm:prSet/>
      <dgm:spPr/>
      <dgm:t>
        <a:bodyPr/>
        <a:lstStyle/>
        <a:p>
          <a:endParaRPr lang="sv-SE"/>
        </a:p>
      </dgm:t>
    </dgm:pt>
    <dgm:pt modelId="{B99EA5F6-A594-4A3A-B144-076C4A9684E8}">
      <dgm:prSet phldrT="[Text]" custT="1"/>
      <dgm:spPr>
        <a:solidFill>
          <a:srgbClr val="E07523"/>
        </a:solidFill>
      </dgm:spPr>
      <dgm:t>
        <a:bodyPr/>
        <a:lstStyle/>
        <a:p>
          <a:r>
            <a:rPr lang="sv-SE" sz="600" b="0">
              <a:solidFill>
                <a:schemeClr val="tx1"/>
              </a:solidFill>
              <a:latin typeface="Helvetica" pitchFamily="2" charset="0"/>
            </a:rPr>
            <a:t>0,06% till 0,75%</a:t>
          </a:r>
        </a:p>
      </dgm:t>
    </dgm:pt>
    <dgm:pt modelId="{D069116F-A41C-4FED-84CB-ED9BE6777ADB}" type="parTrans" cxnId="{C2695692-E6FF-407E-A1C6-8DC0E13098CA}">
      <dgm:prSet/>
      <dgm:spPr/>
      <dgm:t>
        <a:bodyPr/>
        <a:lstStyle/>
        <a:p>
          <a:endParaRPr lang="sv-SE"/>
        </a:p>
      </dgm:t>
    </dgm:pt>
    <dgm:pt modelId="{CE9E759B-0A99-4FD6-9AF7-96060F2FED33}" type="sibTrans" cxnId="{C2695692-E6FF-407E-A1C6-8DC0E13098CA}">
      <dgm:prSet/>
      <dgm:spPr/>
      <dgm:t>
        <a:bodyPr/>
        <a:lstStyle/>
        <a:p>
          <a:endParaRPr lang="sv-SE"/>
        </a:p>
      </dgm:t>
    </dgm:pt>
    <dgm:pt modelId="{EBEC9EBD-7A4F-4D61-BB98-A115534C6020}">
      <dgm:prSet phldrT="[Text]" custT="1"/>
      <dgm:spPr>
        <a:solidFill>
          <a:schemeClr val="bg1"/>
        </a:solidFill>
        <a:ln>
          <a:solidFill>
            <a:srgbClr val="A1A4A3"/>
          </a:solidFill>
        </a:ln>
      </dgm:spPr>
      <dgm:t>
        <a:bodyPr/>
        <a:lstStyle/>
        <a:p>
          <a:r>
            <a:rPr lang="sv-SE" sz="600" b="0">
              <a:solidFill>
                <a:schemeClr val="tx1"/>
              </a:solidFill>
              <a:latin typeface="Helvetica" pitchFamily="2" charset="0"/>
            </a:rPr>
            <a:t>14 </a:t>
          </a:r>
          <a:r>
            <a:rPr lang="sv-SE" sz="600" b="0" err="1">
              <a:solidFill>
                <a:schemeClr val="tx1"/>
              </a:solidFill>
              <a:latin typeface="Helvetica" pitchFamily="2" charset="0"/>
            </a:rPr>
            <a:t>st</a:t>
          </a:r>
          <a:endParaRPr lang="sv-SE" sz="600" b="0">
            <a:solidFill>
              <a:schemeClr val="tx1"/>
            </a:solidFill>
            <a:latin typeface="Helvetica" pitchFamily="2" charset="0"/>
          </a:endParaRPr>
        </a:p>
      </dgm:t>
      <dgm:extLst>
        <a:ext uri="{E40237B7-FDA0-4F09-8148-C483321AD2D9}">
          <dgm14:cNvPr xmlns:dgm14="http://schemas.microsoft.com/office/drawing/2010/diagram" id="0" name="">
            <a:hlinkClick xmlns:r="http://schemas.openxmlformats.org/officeDocument/2006/relationships" r:id="rId5"/>
          </dgm14:cNvPr>
        </a:ext>
      </dgm:extLst>
    </dgm:pt>
    <dgm:pt modelId="{1FE72D1E-5591-4210-AEDA-3C786E5E9FA9}" type="parTrans" cxnId="{1826161B-A3E3-4D45-A030-2325F291AD36}">
      <dgm:prSet/>
      <dgm:spPr/>
      <dgm:t>
        <a:bodyPr/>
        <a:lstStyle/>
        <a:p>
          <a:endParaRPr lang="sv-SE"/>
        </a:p>
      </dgm:t>
    </dgm:pt>
    <dgm:pt modelId="{8DF41856-AC96-4E6A-BC3E-FD7F5747BCBB}" type="sibTrans" cxnId="{1826161B-A3E3-4D45-A030-2325F291AD36}">
      <dgm:prSet/>
      <dgm:spPr/>
      <dgm:t>
        <a:bodyPr/>
        <a:lstStyle/>
        <a:p>
          <a:endParaRPr lang="sv-SE"/>
        </a:p>
      </dgm:t>
    </dgm:pt>
    <dgm:pt modelId="{1C36190F-1304-4A99-890E-B7A3086FF388}">
      <dgm:prSet phldrT="[Text]" custT="1"/>
      <dgm:spPr>
        <a:solidFill>
          <a:srgbClr val="E07523"/>
        </a:solidFill>
      </dgm:spPr>
      <dgm:t>
        <a:bodyPr/>
        <a:lstStyle/>
        <a:p>
          <a:r>
            <a:rPr lang="sv-SE" sz="600" b="0" dirty="0">
              <a:solidFill>
                <a:schemeClr val="tx1"/>
              </a:solidFill>
              <a:latin typeface="Helvetica" pitchFamily="2" charset="0"/>
            </a:rPr>
            <a:t>32,1%</a:t>
          </a:r>
        </a:p>
      </dgm:t>
    </dgm:pt>
    <dgm:pt modelId="{D1299A90-F424-453F-938C-9AE8071C1F72}" type="parTrans" cxnId="{C06876F0-0EB5-49F4-A63B-69168134F288}">
      <dgm:prSet/>
      <dgm:spPr/>
      <dgm:t>
        <a:bodyPr/>
        <a:lstStyle/>
        <a:p>
          <a:endParaRPr lang="sv-SE"/>
        </a:p>
      </dgm:t>
    </dgm:pt>
    <dgm:pt modelId="{B867617C-6222-425E-85CB-62714C6830B5}" type="sibTrans" cxnId="{C06876F0-0EB5-49F4-A63B-69168134F288}">
      <dgm:prSet/>
      <dgm:spPr/>
      <dgm:t>
        <a:bodyPr/>
        <a:lstStyle/>
        <a:p>
          <a:endParaRPr lang="sv-SE"/>
        </a:p>
      </dgm:t>
    </dgm:pt>
    <dgm:pt modelId="{13898B41-9687-4A18-A0D7-7395F7F7653F}">
      <dgm:prSet phldrT="[Text]" custT="1"/>
      <dgm:spPr>
        <a:solidFill>
          <a:schemeClr val="bg1"/>
        </a:solidFill>
        <a:ln>
          <a:solidFill>
            <a:srgbClr val="A1A4A3"/>
          </a:solidFill>
        </a:ln>
      </dgm:spPr>
      <dgm:t>
        <a:bodyPr/>
        <a:lstStyle/>
        <a:p>
          <a:r>
            <a:rPr lang="sv-SE" sz="600" b="0" dirty="0">
              <a:solidFill>
                <a:schemeClr val="tx1"/>
              </a:solidFill>
              <a:latin typeface="Helvetica" pitchFamily="2" charset="0"/>
            </a:rPr>
            <a:t>24,4%</a:t>
          </a:r>
        </a:p>
      </dgm:t>
    </dgm:pt>
    <dgm:pt modelId="{9D93CDAA-0B7B-4D08-A811-254B8590F124}" type="parTrans" cxnId="{240A5051-FBF8-4570-8A37-AE6EC574DA9E}">
      <dgm:prSet/>
      <dgm:spPr/>
      <dgm:t>
        <a:bodyPr/>
        <a:lstStyle/>
        <a:p>
          <a:endParaRPr lang="sv-SE"/>
        </a:p>
      </dgm:t>
    </dgm:pt>
    <dgm:pt modelId="{28E4A451-E72E-4B7C-81AB-5105DECE1BB5}" type="sibTrans" cxnId="{240A5051-FBF8-4570-8A37-AE6EC574DA9E}">
      <dgm:prSet/>
      <dgm:spPr/>
      <dgm:t>
        <a:bodyPr/>
        <a:lstStyle/>
        <a:p>
          <a:endParaRPr lang="sv-SE"/>
        </a:p>
      </dgm:t>
    </dgm:pt>
    <dgm:pt modelId="{35C6B22F-66A3-430B-841A-5429F70E0299}">
      <dgm:prSet phldrT="[Text]" custT="1"/>
      <dgm:spPr>
        <a:solidFill>
          <a:srgbClr val="E07523"/>
        </a:solidFill>
      </dgm:spPr>
      <dgm:t>
        <a:bodyPr/>
        <a:lstStyle/>
        <a:p>
          <a:r>
            <a:rPr lang="sv-SE" sz="600" b="0" dirty="0">
              <a:solidFill>
                <a:schemeClr val="tx1"/>
              </a:solidFill>
              <a:latin typeface="Helvetica" pitchFamily="2" charset="0"/>
            </a:rPr>
            <a:t>-</a:t>
          </a:r>
        </a:p>
      </dgm:t>
    </dgm:pt>
    <dgm:pt modelId="{0A4B5292-2560-4CD5-BF31-A69FD6A812A5}" type="sibTrans" cxnId="{1850411A-9935-44FE-88DA-A4B258878533}">
      <dgm:prSet/>
      <dgm:spPr/>
      <dgm:t>
        <a:bodyPr/>
        <a:lstStyle/>
        <a:p>
          <a:endParaRPr lang="sv-SE"/>
        </a:p>
      </dgm:t>
    </dgm:pt>
    <dgm:pt modelId="{76694593-E996-4BAF-A443-B9CD5F502C34}" type="parTrans" cxnId="{1850411A-9935-44FE-88DA-A4B258878533}">
      <dgm:prSet/>
      <dgm:spPr/>
      <dgm:t>
        <a:bodyPr/>
        <a:lstStyle/>
        <a:p>
          <a:endParaRPr lang="sv-SE"/>
        </a:p>
      </dgm:t>
    </dgm:pt>
    <dgm:pt modelId="{B2919B27-5543-41DE-B317-821AA54EB64C}" type="pres">
      <dgm:prSet presAssocID="{D57375E7-7D77-4CAF-AC70-DC5317EF02C7}" presName="theList" presStyleCnt="0">
        <dgm:presLayoutVars>
          <dgm:dir/>
          <dgm:animLvl val="lvl"/>
          <dgm:resizeHandles val="exact"/>
        </dgm:presLayoutVars>
      </dgm:prSet>
      <dgm:spPr/>
    </dgm:pt>
    <dgm:pt modelId="{7E3799E5-669F-4E6F-A39B-AEEC8C687D34}" type="pres">
      <dgm:prSet presAssocID="{622561D6-31BB-4C6C-AC8E-F30DB758DEE8}" presName="compNode" presStyleCnt="0"/>
      <dgm:spPr/>
    </dgm:pt>
    <dgm:pt modelId="{55069829-2532-41AB-9364-F4378ABD2B2E}" type="pres">
      <dgm:prSet presAssocID="{622561D6-31BB-4C6C-AC8E-F30DB758DEE8}" presName="aNode" presStyleLbl="bgShp" presStyleIdx="0" presStyleCnt="6" custLinFactNeighborX="-1133" custLinFactNeighborY="-3067"/>
      <dgm:spPr/>
    </dgm:pt>
    <dgm:pt modelId="{6EF7187C-4A4E-4843-9E62-0266E0131DA6}" type="pres">
      <dgm:prSet presAssocID="{622561D6-31BB-4C6C-AC8E-F30DB758DEE8}" presName="textNode" presStyleLbl="bgShp" presStyleIdx="0" presStyleCnt="6"/>
      <dgm:spPr/>
    </dgm:pt>
    <dgm:pt modelId="{6D95C1C9-EAA0-4D9F-8DBC-1EF5A753B01F}" type="pres">
      <dgm:prSet presAssocID="{622561D6-31BB-4C6C-AC8E-F30DB758DEE8}" presName="compChildNode" presStyleCnt="0"/>
      <dgm:spPr/>
    </dgm:pt>
    <dgm:pt modelId="{F4CA3335-F36B-421F-83F8-4D5D24303BA7}" type="pres">
      <dgm:prSet presAssocID="{622561D6-31BB-4C6C-AC8E-F30DB758DEE8}" presName="theInnerList" presStyleCnt="0"/>
      <dgm:spPr/>
    </dgm:pt>
    <dgm:pt modelId="{80827557-4852-49DA-A837-B7728F4CEEB0}" type="pres">
      <dgm:prSet presAssocID="{D5AD7CFE-9940-470D-9916-B332946C7070}" presName="childNode" presStyleLbl="node1" presStyleIdx="0" presStyleCnt="42">
        <dgm:presLayoutVars>
          <dgm:bulletEnabled val="1"/>
        </dgm:presLayoutVars>
      </dgm:prSet>
      <dgm:spPr/>
    </dgm:pt>
    <dgm:pt modelId="{D6B66C3B-0F65-4EB1-9095-3805FA34340C}" type="pres">
      <dgm:prSet presAssocID="{D5AD7CFE-9940-470D-9916-B332946C7070}" presName="aSpace2" presStyleCnt="0"/>
      <dgm:spPr/>
    </dgm:pt>
    <dgm:pt modelId="{0EA033D6-5684-4358-8A34-B426F3C65DE5}" type="pres">
      <dgm:prSet presAssocID="{0B03E1BC-A119-4D81-B5D8-03A6B4D713E3}" presName="childNode" presStyleLbl="node1" presStyleIdx="1" presStyleCnt="42">
        <dgm:presLayoutVars>
          <dgm:bulletEnabled val="1"/>
        </dgm:presLayoutVars>
      </dgm:prSet>
      <dgm:spPr/>
    </dgm:pt>
    <dgm:pt modelId="{034930DB-4F1D-4F7C-B084-BFE06D1B265D}" type="pres">
      <dgm:prSet presAssocID="{0B03E1BC-A119-4D81-B5D8-03A6B4D713E3}" presName="aSpace2" presStyleCnt="0"/>
      <dgm:spPr/>
    </dgm:pt>
    <dgm:pt modelId="{7386C8A4-655F-4E09-B577-472F25328465}" type="pres">
      <dgm:prSet presAssocID="{A61F384C-0166-44EC-BFC6-8BDCBFA5E58D}" presName="childNode" presStyleLbl="node1" presStyleIdx="2" presStyleCnt="42">
        <dgm:presLayoutVars>
          <dgm:bulletEnabled val="1"/>
        </dgm:presLayoutVars>
      </dgm:prSet>
      <dgm:spPr/>
    </dgm:pt>
    <dgm:pt modelId="{E541EC24-8EF7-4C69-B68C-6B78622690A6}" type="pres">
      <dgm:prSet presAssocID="{A61F384C-0166-44EC-BFC6-8BDCBFA5E58D}" presName="aSpace2" presStyleCnt="0"/>
      <dgm:spPr/>
    </dgm:pt>
    <dgm:pt modelId="{52F4C8FF-3E65-4E35-A5B0-EAA4188BD584}" type="pres">
      <dgm:prSet presAssocID="{CDCF730A-2823-4E88-9C9F-8FFA75755163}" presName="childNode" presStyleLbl="node1" presStyleIdx="3" presStyleCnt="42">
        <dgm:presLayoutVars>
          <dgm:bulletEnabled val="1"/>
        </dgm:presLayoutVars>
      </dgm:prSet>
      <dgm:spPr/>
    </dgm:pt>
    <dgm:pt modelId="{3B0FA2C7-C2B1-426F-AFE4-3F0F3B174907}" type="pres">
      <dgm:prSet presAssocID="{CDCF730A-2823-4E88-9C9F-8FFA75755163}" presName="aSpace2" presStyleCnt="0"/>
      <dgm:spPr/>
    </dgm:pt>
    <dgm:pt modelId="{62A7970B-E5A9-4990-8CC0-446A8519F75F}" type="pres">
      <dgm:prSet presAssocID="{FB98849B-CF2A-4202-8174-F475D0C3C031}" presName="childNode" presStyleLbl="node1" presStyleIdx="4" presStyleCnt="42">
        <dgm:presLayoutVars>
          <dgm:bulletEnabled val="1"/>
        </dgm:presLayoutVars>
      </dgm:prSet>
      <dgm:spPr/>
    </dgm:pt>
    <dgm:pt modelId="{23475ECF-17CC-485B-B40D-9FCFADE2C571}" type="pres">
      <dgm:prSet presAssocID="{FB98849B-CF2A-4202-8174-F475D0C3C031}" presName="aSpace2" presStyleCnt="0"/>
      <dgm:spPr/>
    </dgm:pt>
    <dgm:pt modelId="{1C2A2D8F-7420-4548-8854-280DB2E404BE}" type="pres">
      <dgm:prSet presAssocID="{D105D08E-6178-4668-8095-0F65DC95731E}" presName="childNode" presStyleLbl="node1" presStyleIdx="5" presStyleCnt="42">
        <dgm:presLayoutVars>
          <dgm:bulletEnabled val="1"/>
        </dgm:presLayoutVars>
      </dgm:prSet>
      <dgm:spPr/>
    </dgm:pt>
    <dgm:pt modelId="{48BB425F-92D0-4AC6-B55B-AFB86DF88BF9}" type="pres">
      <dgm:prSet presAssocID="{D105D08E-6178-4668-8095-0F65DC95731E}" presName="aSpace2" presStyleCnt="0"/>
      <dgm:spPr/>
    </dgm:pt>
    <dgm:pt modelId="{FA8645F8-C5AB-475E-8BFB-62669BD99059}" type="pres">
      <dgm:prSet presAssocID="{C5BE7085-090C-4CB4-B65B-B05F974B4D81}" presName="childNode" presStyleLbl="node1" presStyleIdx="6" presStyleCnt="42">
        <dgm:presLayoutVars>
          <dgm:bulletEnabled val="1"/>
        </dgm:presLayoutVars>
      </dgm:prSet>
      <dgm:spPr/>
    </dgm:pt>
    <dgm:pt modelId="{2A08D532-D09F-44D1-8A2C-02D4CA1CB4BD}" type="pres">
      <dgm:prSet presAssocID="{622561D6-31BB-4C6C-AC8E-F30DB758DEE8}" presName="aSpace" presStyleCnt="0"/>
      <dgm:spPr/>
    </dgm:pt>
    <dgm:pt modelId="{A83C22F8-EB72-4B43-A5E2-4513CDC9591A}" type="pres">
      <dgm:prSet presAssocID="{D5B76CE0-6878-40F8-B1DF-9CBE3D7A4CC4}" presName="compNode" presStyleCnt="0"/>
      <dgm:spPr/>
    </dgm:pt>
    <dgm:pt modelId="{ABC1198D-79BF-4A1E-92F8-7FAC7FB272E6}" type="pres">
      <dgm:prSet presAssocID="{D5B76CE0-6878-40F8-B1DF-9CBE3D7A4CC4}" presName="aNode" presStyleLbl="bgShp" presStyleIdx="1" presStyleCnt="6" custLinFactNeighborX="-1133" custLinFactNeighborY="-3067"/>
      <dgm:spPr/>
    </dgm:pt>
    <dgm:pt modelId="{AB341D98-4BF7-402B-A10E-F9E38DE75485}" type="pres">
      <dgm:prSet presAssocID="{D5B76CE0-6878-40F8-B1DF-9CBE3D7A4CC4}" presName="textNode" presStyleLbl="bgShp" presStyleIdx="1" presStyleCnt="6"/>
      <dgm:spPr/>
    </dgm:pt>
    <dgm:pt modelId="{D8C05D8B-00C9-438A-9A89-7C75FAEA6ADC}" type="pres">
      <dgm:prSet presAssocID="{D5B76CE0-6878-40F8-B1DF-9CBE3D7A4CC4}" presName="compChildNode" presStyleCnt="0"/>
      <dgm:spPr/>
    </dgm:pt>
    <dgm:pt modelId="{EF74F3C6-6798-451D-BB3E-B1D0A66827F3}" type="pres">
      <dgm:prSet presAssocID="{D5B76CE0-6878-40F8-B1DF-9CBE3D7A4CC4}" presName="theInnerList" presStyleCnt="0"/>
      <dgm:spPr/>
    </dgm:pt>
    <dgm:pt modelId="{CD0B9150-CCFD-41E3-BD6A-02FC228D3F3B}" type="pres">
      <dgm:prSet presAssocID="{703338C1-4ED6-46BD-93C8-B5C511F21769}" presName="childNode" presStyleLbl="node1" presStyleIdx="7" presStyleCnt="42">
        <dgm:presLayoutVars>
          <dgm:bulletEnabled val="1"/>
        </dgm:presLayoutVars>
      </dgm:prSet>
      <dgm:spPr/>
    </dgm:pt>
    <dgm:pt modelId="{A4DA7C3F-9C07-45B7-9D39-56920E44499E}" type="pres">
      <dgm:prSet presAssocID="{703338C1-4ED6-46BD-93C8-B5C511F21769}" presName="aSpace2" presStyleCnt="0"/>
      <dgm:spPr/>
    </dgm:pt>
    <dgm:pt modelId="{FB1E3E1B-8394-49E6-B760-206DFD27EA9A}" type="pres">
      <dgm:prSet presAssocID="{46FE1DB0-D734-4C60-894D-85AB8B0A3C66}" presName="childNode" presStyleLbl="node1" presStyleIdx="8" presStyleCnt="42">
        <dgm:presLayoutVars>
          <dgm:bulletEnabled val="1"/>
        </dgm:presLayoutVars>
      </dgm:prSet>
      <dgm:spPr/>
    </dgm:pt>
    <dgm:pt modelId="{A2CCC3BD-4CDF-4250-8E37-595580B4566C}" type="pres">
      <dgm:prSet presAssocID="{46FE1DB0-D734-4C60-894D-85AB8B0A3C66}" presName="aSpace2" presStyleCnt="0"/>
      <dgm:spPr/>
    </dgm:pt>
    <dgm:pt modelId="{E984E300-7725-4311-88ED-A30A0EC47C2C}" type="pres">
      <dgm:prSet presAssocID="{58A452AE-96DE-4421-901F-84AB9BCB59EC}" presName="childNode" presStyleLbl="node1" presStyleIdx="9" presStyleCnt="42">
        <dgm:presLayoutVars>
          <dgm:bulletEnabled val="1"/>
        </dgm:presLayoutVars>
      </dgm:prSet>
      <dgm:spPr/>
    </dgm:pt>
    <dgm:pt modelId="{A900E2FE-D731-48CD-A5FA-7459EA807088}" type="pres">
      <dgm:prSet presAssocID="{58A452AE-96DE-4421-901F-84AB9BCB59EC}" presName="aSpace2" presStyleCnt="0"/>
      <dgm:spPr/>
    </dgm:pt>
    <dgm:pt modelId="{9C653E6F-7478-4A62-B753-DEEC11FBF1A9}" type="pres">
      <dgm:prSet presAssocID="{A5CBBA6F-2E41-4A14-A3BD-C54EC438F479}" presName="childNode" presStyleLbl="node1" presStyleIdx="10" presStyleCnt="42">
        <dgm:presLayoutVars>
          <dgm:bulletEnabled val="1"/>
        </dgm:presLayoutVars>
      </dgm:prSet>
      <dgm:spPr/>
    </dgm:pt>
    <dgm:pt modelId="{AFAF9F81-94E2-4310-82E8-6460AF4E4E15}" type="pres">
      <dgm:prSet presAssocID="{A5CBBA6F-2E41-4A14-A3BD-C54EC438F479}" presName="aSpace2" presStyleCnt="0"/>
      <dgm:spPr/>
    </dgm:pt>
    <dgm:pt modelId="{293227AA-4F3C-4ACC-B0C9-3BA39A9BF8BD}" type="pres">
      <dgm:prSet presAssocID="{E09B5EB4-0068-492A-B536-AEE81E21C0D8}" presName="childNode" presStyleLbl="node1" presStyleIdx="11" presStyleCnt="42">
        <dgm:presLayoutVars>
          <dgm:bulletEnabled val="1"/>
        </dgm:presLayoutVars>
      </dgm:prSet>
      <dgm:spPr/>
    </dgm:pt>
    <dgm:pt modelId="{ABCB7365-ED69-4048-AE4A-27A43B1D4E26}" type="pres">
      <dgm:prSet presAssocID="{E09B5EB4-0068-492A-B536-AEE81E21C0D8}" presName="aSpace2" presStyleCnt="0"/>
      <dgm:spPr/>
    </dgm:pt>
    <dgm:pt modelId="{9FA6FCFB-1C65-400C-ABBE-A0D4DEE2D7F1}" type="pres">
      <dgm:prSet presAssocID="{19129619-0EBB-454C-90C2-830537E29AD4}" presName="childNode" presStyleLbl="node1" presStyleIdx="12" presStyleCnt="42">
        <dgm:presLayoutVars>
          <dgm:bulletEnabled val="1"/>
        </dgm:presLayoutVars>
      </dgm:prSet>
      <dgm:spPr/>
    </dgm:pt>
    <dgm:pt modelId="{8C3F5000-F33B-4913-BB52-83C9DD5B1098}" type="pres">
      <dgm:prSet presAssocID="{19129619-0EBB-454C-90C2-830537E29AD4}" presName="aSpace2" presStyleCnt="0"/>
      <dgm:spPr/>
    </dgm:pt>
    <dgm:pt modelId="{00D3897D-5107-485D-88A7-F8F78F011A18}" type="pres">
      <dgm:prSet presAssocID="{8F9D1189-DBDD-468B-8FC9-42F1BABEEDEF}" presName="childNode" presStyleLbl="node1" presStyleIdx="13" presStyleCnt="42">
        <dgm:presLayoutVars>
          <dgm:bulletEnabled val="1"/>
        </dgm:presLayoutVars>
      </dgm:prSet>
      <dgm:spPr/>
    </dgm:pt>
    <dgm:pt modelId="{F86457B9-4E23-4229-838B-FFA3B7838F64}" type="pres">
      <dgm:prSet presAssocID="{D5B76CE0-6878-40F8-B1DF-9CBE3D7A4CC4}" presName="aSpace" presStyleCnt="0"/>
      <dgm:spPr/>
    </dgm:pt>
    <dgm:pt modelId="{F16B89C1-5096-4C8B-858F-1047215487EA}" type="pres">
      <dgm:prSet presAssocID="{BAEF5C09-CA7B-46CB-8B7D-4BE2F02C9E13}" presName="compNode" presStyleCnt="0"/>
      <dgm:spPr/>
    </dgm:pt>
    <dgm:pt modelId="{AEF70C20-98D1-4A65-9D3E-38F5BAFAD013}" type="pres">
      <dgm:prSet presAssocID="{BAEF5C09-CA7B-46CB-8B7D-4BE2F02C9E13}" presName="aNode" presStyleLbl="bgShp" presStyleIdx="2" presStyleCnt="6" custLinFactNeighborX="-1133" custLinFactNeighborY="-3067"/>
      <dgm:spPr/>
    </dgm:pt>
    <dgm:pt modelId="{3E41A1C1-2499-469D-88B9-E0401A97CDA8}" type="pres">
      <dgm:prSet presAssocID="{BAEF5C09-CA7B-46CB-8B7D-4BE2F02C9E13}" presName="textNode" presStyleLbl="bgShp" presStyleIdx="2" presStyleCnt="6"/>
      <dgm:spPr/>
    </dgm:pt>
    <dgm:pt modelId="{FCBB1219-7381-403C-AC5B-4E5409175A69}" type="pres">
      <dgm:prSet presAssocID="{BAEF5C09-CA7B-46CB-8B7D-4BE2F02C9E13}" presName="compChildNode" presStyleCnt="0"/>
      <dgm:spPr/>
    </dgm:pt>
    <dgm:pt modelId="{76FEB5CC-DD08-48BA-A11B-D9E84D3E754F}" type="pres">
      <dgm:prSet presAssocID="{BAEF5C09-CA7B-46CB-8B7D-4BE2F02C9E13}" presName="theInnerList" presStyleCnt="0"/>
      <dgm:spPr/>
    </dgm:pt>
    <dgm:pt modelId="{48A70F41-EE5C-409D-938C-3235D34CE9F3}" type="pres">
      <dgm:prSet presAssocID="{7158640E-22E4-418C-94C4-C362EE17414A}" presName="childNode" presStyleLbl="node1" presStyleIdx="14" presStyleCnt="42">
        <dgm:presLayoutVars>
          <dgm:bulletEnabled val="1"/>
        </dgm:presLayoutVars>
      </dgm:prSet>
      <dgm:spPr/>
    </dgm:pt>
    <dgm:pt modelId="{3828CDCC-521E-4146-842B-D668063F42A0}" type="pres">
      <dgm:prSet presAssocID="{7158640E-22E4-418C-94C4-C362EE17414A}" presName="aSpace2" presStyleCnt="0"/>
      <dgm:spPr/>
    </dgm:pt>
    <dgm:pt modelId="{A9C6FAC0-9BAE-41B0-ABC8-77974AFA6F7C}" type="pres">
      <dgm:prSet presAssocID="{16C2FC2D-BF75-4FF7-8E87-25425E0DBE29}" presName="childNode" presStyleLbl="node1" presStyleIdx="15" presStyleCnt="42">
        <dgm:presLayoutVars>
          <dgm:bulletEnabled val="1"/>
        </dgm:presLayoutVars>
      </dgm:prSet>
      <dgm:spPr/>
    </dgm:pt>
    <dgm:pt modelId="{369836AD-0DC6-4C70-A690-554583889108}" type="pres">
      <dgm:prSet presAssocID="{16C2FC2D-BF75-4FF7-8E87-25425E0DBE29}" presName="aSpace2" presStyleCnt="0"/>
      <dgm:spPr/>
    </dgm:pt>
    <dgm:pt modelId="{E24556C1-7E53-40AC-BFC0-9A677C54018F}" type="pres">
      <dgm:prSet presAssocID="{1C94B4B4-FD89-467C-8603-285F9B0A18FD}" presName="childNode" presStyleLbl="node1" presStyleIdx="16" presStyleCnt="42">
        <dgm:presLayoutVars>
          <dgm:bulletEnabled val="1"/>
        </dgm:presLayoutVars>
      </dgm:prSet>
      <dgm:spPr/>
    </dgm:pt>
    <dgm:pt modelId="{2D568C00-6CD0-4C00-8306-0DD797170183}" type="pres">
      <dgm:prSet presAssocID="{1C94B4B4-FD89-467C-8603-285F9B0A18FD}" presName="aSpace2" presStyleCnt="0"/>
      <dgm:spPr/>
    </dgm:pt>
    <dgm:pt modelId="{49D2AB34-4E60-4DA6-AD86-C670A5E9674B}" type="pres">
      <dgm:prSet presAssocID="{97B77F4F-D164-4EBE-AE6C-7139FD685755}" presName="childNode" presStyleLbl="node1" presStyleIdx="17" presStyleCnt="42">
        <dgm:presLayoutVars>
          <dgm:bulletEnabled val="1"/>
        </dgm:presLayoutVars>
      </dgm:prSet>
      <dgm:spPr/>
    </dgm:pt>
    <dgm:pt modelId="{6BF9D258-645D-4667-9D34-33C3BA3C4364}" type="pres">
      <dgm:prSet presAssocID="{97B77F4F-D164-4EBE-AE6C-7139FD685755}" presName="aSpace2" presStyleCnt="0"/>
      <dgm:spPr/>
    </dgm:pt>
    <dgm:pt modelId="{B5F07CC8-CA50-4A60-B683-BF88AFBD219A}" type="pres">
      <dgm:prSet presAssocID="{93E368E5-C14E-477A-BA7D-44376755DDA6}" presName="childNode" presStyleLbl="node1" presStyleIdx="18" presStyleCnt="42">
        <dgm:presLayoutVars>
          <dgm:bulletEnabled val="1"/>
        </dgm:presLayoutVars>
      </dgm:prSet>
      <dgm:spPr/>
    </dgm:pt>
    <dgm:pt modelId="{4D0AA2D8-4792-4B55-8DAC-7CDC7201D7CF}" type="pres">
      <dgm:prSet presAssocID="{93E368E5-C14E-477A-BA7D-44376755DDA6}" presName="aSpace2" presStyleCnt="0"/>
      <dgm:spPr/>
    </dgm:pt>
    <dgm:pt modelId="{EF5A39DB-5D76-4C6A-B99B-3A136CA9E23C}" type="pres">
      <dgm:prSet presAssocID="{BEEC006D-6D01-44A0-8ED8-0C49E6F5EF81}" presName="childNode" presStyleLbl="node1" presStyleIdx="19" presStyleCnt="42">
        <dgm:presLayoutVars>
          <dgm:bulletEnabled val="1"/>
        </dgm:presLayoutVars>
      </dgm:prSet>
      <dgm:spPr/>
    </dgm:pt>
    <dgm:pt modelId="{60BD8CC8-1F34-49F6-B8AF-E3964AAFBC1B}" type="pres">
      <dgm:prSet presAssocID="{BEEC006D-6D01-44A0-8ED8-0C49E6F5EF81}" presName="aSpace2" presStyleCnt="0"/>
      <dgm:spPr/>
    </dgm:pt>
    <dgm:pt modelId="{CAF38E55-E6AE-4212-88FF-666C690BEB9A}" type="pres">
      <dgm:prSet presAssocID="{61E34EC5-70F7-435B-A094-B918E81E0BDB}" presName="childNode" presStyleLbl="node1" presStyleIdx="20" presStyleCnt="42">
        <dgm:presLayoutVars>
          <dgm:bulletEnabled val="1"/>
        </dgm:presLayoutVars>
      </dgm:prSet>
      <dgm:spPr/>
    </dgm:pt>
    <dgm:pt modelId="{7F755134-4090-4325-95FA-D61782E03F86}" type="pres">
      <dgm:prSet presAssocID="{BAEF5C09-CA7B-46CB-8B7D-4BE2F02C9E13}" presName="aSpace" presStyleCnt="0"/>
      <dgm:spPr/>
    </dgm:pt>
    <dgm:pt modelId="{85A559C6-6BA3-49C0-B71B-5C20034D66B6}" type="pres">
      <dgm:prSet presAssocID="{CE2799ED-760E-4A7B-8D7F-4295B2553D5D}" presName="compNode" presStyleCnt="0"/>
      <dgm:spPr/>
    </dgm:pt>
    <dgm:pt modelId="{62EE5C10-4869-4901-B135-100C3FCEC949}" type="pres">
      <dgm:prSet presAssocID="{CE2799ED-760E-4A7B-8D7F-4295B2553D5D}" presName="aNode" presStyleLbl="bgShp" presStyleIdx="3" presStyleCnt="6" custLinFactNeighborX="-1133" custLinFactNeighborY="-3067"/>
      <dgm:spPr/>
    </dgm:pt>
    <dgm:pt modelId="{9E49193F-D096-4270-AB71-DCD2DD99C82F}" type="pres">
      <dgm:prSet presAssocID="{CE2799ED-760E-4A7B-8D7F-4295B2553D5D}" presName="textNode" presStyleLbl="bgShp" presStyleIdx="3" presStyleCnt="6"/>
      <dgm:spPr/>
    </dgm:pt>
    <dgm:pt modelId="{8E0F05CF-2511-4A9A-8112-B0EE99A1F0EE}" type="pres">
      <dgm:prSet presAssocID="{CE2799ED-760E-4A7B-8D7F-4295B2553D5D}" presName="compChildNode" presStyleCnt="0"/>
      <dgm:spPr/>
    </dgm:pt>
    <dgm:pt modelId="{EB6FFE9B-ABA9-4C3E-B59B-FF1C953876FF}" type="pres">
      <dgm:prSet presAssocID="{CE2799ED-760E-4A7B-8D7F-4295B2553D5D}" presName="theInnerList" presStyleCnt="0"/>
      <dgm:spPr/>
    </dgm:pt>
    <dgm:pt modelId="{5B3EE0CF-C356-4130-9E41-391630ACC50A}" type="pres">
      <dgm:prSet presAssocID="{79897F05-A227-473F-BE48-58061D67637B}" presName="childNode" presStyleLbl="node1" presStyleIdx="21" presStyleCnt="42">
        <dgm:presLayoutVars>
          <dgm:bulletEnabled val="1"/>
        </dgm:presLayoutVars>
      </dgm:prSet>
      <dgm:spPr/>
    </dgm:pt>
    <dgm:pt modelId="{4C927702-59DE-4391-B1D9-0E2160BC24D0}" type="pres">
      <dgm:prSet presAssocID="{79897F05-A227-473F-BE48-58061D67637B}" presName="aSpace2" presStyleCnt="0"/>
      <dgm:spPr/>
    </dgm:pt>
    <dgm:pt modelId="{56261E9C-2B82-410D-B17C-8DF40C40B9C8}" type="pres">
      <dgm:prSet presAssocID="{23F06495-2EAF-4F52-8793-211773B7A8BE}" presName="childNode" presStyleLbl="node1" presStyleIdx="22" presStyleCnt="42">
        <dgm:presLayoutVars>
          <dgm:bulletEnabled val="1"/>
        </dgm:presLayoutVars>
      </dgm:prSet>
      <dgm:spPr/>
    </dgm:pt>
    <dgm:pt modelId="{56699295-4D37-4DA2-BF37-43E2153072C0}" type="pres">
      <dgm:prSet presAssocID="{23F06495-2EAF-4F52-8793-211773B7A8BE}" presName="aSpace2" presStyleCnt="0"/>
      <dgm:spPr/>
    </dgm:pt>
    <dgm:pt modelId="{71D697F8-C27E-4B0D-81C8-ED384E69575A}" type="pres">
      <dgm:prSet presAssocID="{4F6D1F3C-6D80-4300-8132-D18F080974B6}" presName="childNode" presStyleLbl="node1" presStyleIdx="23" presStyleCnt="42">
        <dgm:presLayoutVars>
          <dgm:bulletEnabled val="1"/>
        </dgm:presLayoutVars>
      </dgm:prSet>
      <dgm:spPr/>
    </dgm:pt>
    <dgm:pt modelId="{CD33FF82-4109-40B6-A5BD-0BF22C62E837}" type="pres">
      <dgm:prSet presAssocID="{4F6D1F3C-6D80-4300-8132-D18F080974B6}" presName="aSpace2" presStyleCnt="0"/>
      <dgm:spPr/>
    </dgm:pt>
    <dgm:pt modelId="{7EBAFE92-B546-45D7-8C7C-40FD139645F3}" type="pres">
      <dgm:prSet presAssocID="{D06B6BCA-494A-41A2-876C-BC6A698B8C85}" presName="childNode" presStyleLbl="node1" presStyleIdx="24" presStyleCnt="42">
        <dgm:presLayoutVars>
          <dgm:bulletEnabled val="1"/>
        </dgm:presLayoutVars>
      </dgm:prSet>
      <dgm:spPr/>
    </dgm:pt>
    <dgm:pt modelId="{E954B1E0-3889-4E7B-AEC1-2E0E7DA42B4E}" type="pres">
      <dgm:prSet presAssocID="{D06B6BCA-494A-41A2-876C-BC6A698B8C85}" presName="aSpace2" presStyleCnt="0"/>
      <dgm:spPr/>
    </dgm:pt>
    <dgm:pt modelId="{E564321A-F7EE-4C87-ACB5-B9088F5BE7E4}" type="pres">
      <dgm:prSet presAssocID="{BA79715B-A1FF-4A63-8507-2AE5605F5511}" presName="childNode" presStyleLbl="node1" presStyleIdx="25" presStyleCnt="42">
        <dgm:presLayoutVars>
          <dgm:bulletEnabled val="1"/>
        </dgm:presLayoutVars>
      </dgm:prSet>
      <dgm:spPr/>
    </dgm:pt>
    <dgm:pt modelId="{BA51C2A0-E33F-4CE5-8BDE-77D2BB852441}" type="pres">
      <dgm:prSet presAssocID="{BA79715B-A1FF-4A63-8507-2AE5605F5511}" presName="aSpace2" presStyleCnt="0"/>
      <dgm:spPr/>
    </dgm:pt>
    <dgm:pt modelId="{E32727F3-97CC-49A7-9123-1B5A47477818}" type="pres">
      <dgm:prSet presAssocID="{AEC8AEF0-8C0F-4072-A89D-7CA6EA68CAB2}" presName="childNode" presStyleLbl="node1" presStyleIdx="26" presStyleCnt="42">
        <dgm:presLayoutVars>
          <dgm:bulletEnabled val="1"/>
        </dgm:presLayoutVars>
      </dgm:prSet>
      <dgm:spPr/>
    </dgm:pt>
    <dgm:pt modelId="{8C62A792-67E6-4FA0-B217-F0CD1D7C8DE8}" type="pres">
      <dgm:prSet presAssocID="{AEC8AEF0-8C0F-4072-A89D-7CA6EA68CAB2}" presName="aSpace2" presStyleCnt="0"/>
      <dgm:spPr/>
    </dgm:pt>
    <dgm:pt modelId="{8CBB387B-E2E3-43BA-A76E-A3CC0B9A3FA8}" type="pres">
      <dgm:prSet presAssocID="{D9BEBDCF-BECA-4305-876E-0B051860ADD6}" presName="childNode" presStyleLbl="node1" presStyleIdx="27" presStyleCnt="42">
        <dgm:presLayoutVars>
          <dgm:bulletEnabled val="1"/>
        </dgm:presLayoutVars>
      </dgm:prSet>
      <dgm:spPr/>
    </dgm:pt>
    <dgm:pt modelId="{158FAFA0-8324-4336-A235-840767908091}" type="pres">
      <dgm:prSet presAssocID="{CE2799ED-760E-4A7B-8D7F-4295B2553D5D}" presName="aSpace" presStyleCnt="0"/>
      <dgm:spPr/>
    </dgm:pt>
    <dgm:pt modelId="{C31ABBB3-518E-476C-A150-F75F4A1E3A56}" type="pres">
      <dgm:prSet presAssocID="{7AF23E74-3E19-4085-8110-36FB4F81CCC7}" presName="compNode" presStyleCnt="0"/>
      <dgm:spPr/>
    </dgm:pt>
    <dgm:pt modelId="{6C092551-5E8B-4521-8C67-D54EFBE8052F}" type="pres">
      <dgm:prSet presAssocID="{7AF23E74-3E19-4085-8110-36FB4F81CCC7}" presName="aNode" presStyleLbl="bgShp" presStyleIdx="4" presStyleCnt="6" custLinFactNeighborX="-1133" custLinFactNeighborY="-3067"/>
      <dgm:spPr/>
    </dgm:pt>
    <dgm:pt modelId="{69B7323E-110F-4DF8-A7B2-C9F82A2B3B7F}" type="pres">
      <dgm:prSet presAssocID="{7AF23E74-3E19-4085-8110-36FB4F81CCC7}" presName="textNode" presStyleLbl="bgShp" presStyleIdx="4" presStyleCnt="6"/>
      <dgm:spPr/>
    </dgm:pt>
    <dgm:pt modelId="{23420BA2-4624-4C18-86E5-1B62928C79E3}" type="pres">
      <dgm:prSet presAssocID="{7AF23E74-3E19-4085-8110-36FB4F81CCC7}" presName="compChildNode" presStyleCnt="0"/>
      <dgm:spPr/>
    </dgm:pt>
    <dgm:pt modelId="{DE52F39F-AF6D-44C0-912A-1F06708D9B4C}" type="pres">
      <dgm:prSet presAssocID="{7AF23E74-3E19-4085-8110-36FB4F81CCC7}" presName="theInnerList" presStyleCnt="0"/>
      <dgm:spPr/>
    </dgm:pt>
    <dgm:pt modelId="{B7D248B9-A4D9-4A94-B5E3-E781BACC7AC6}" type="pres">
      <dgm:prSet presAssocID="{855B8F99-C62D-452B-8ED6-F9D4376A386F}" presName="childNode" presStyleLbl="node1" presStyleIdx="28" presStyleCnt="42">
        <dgm:presLayoutVars>
          <dgm:bulletEnabled val="1"/>
        </dgm:presLayoutVars>
      </dgm:prSet>
      <dgm:spPr/>
    </dgm:pt>
    <dgm:pt modelId="{E53BD95C-CA05-405C-992B-1B0CE217B4AD}" type="pres">
      <dgm:prSet presAssocID="{855B8F99-C62D-452B-8ED6-F9D4376A386F}" presName="aSpace2" presStyleCnt="0"/>
      <dgm:spPr/>
    </dgm:pt>
    <dgm:pt modelId="{47F09E60-31EA-4658-81BA-25EAD7BAB1B4}" type="pres">
      <dgm:prSet presAssocID="{3FE82103-1E55-405C-8F18-F1FDCE8D4780}" presName="childNode" presStyleLbl="node1" presStyleIdx="29" presStyleCnt="42">
        <dgm:presLayoutVars>
          <dgm:bulletEnabled val="1"/>
        </dgm:presLayoutVars>
      </dgm:prSet>
      <dgm:spPr/>
    </dgm:pt>
    <dgm:pt modelId="{342D1047-DEDE-48B3-A7B6-1136ACDE4E64}" type="pres">
      <dgm:prSet presAssocID="{3FE82103-1E55-405C-8F18-F1FDCE8D4780}" presName="aSpace2" presStyleCnt="0"/>
      <dgm:spPr/>
    </dgm:pt>
    <dgm:pt modelId="{D9580E16-63E8-4F7E-85BA-D08D4630987C}" type="pres">
      <dgm:prSet presAssocID="{B99EA5F6-A594-4A3A-B144-076C4A9684E8}" presName="childNode" presStyleLbl="node1" presStyleIdx="30" presStyleCnt="42">
        <dgm:presLayoutVars>
          <dgm:bulletEnabled val="1"/>
        </dgm:presLayoutVars>
      </dgm:prSet>
      <dgm:spPr/>
    </dgm:pt>
    <dgm:pt modelId="{3158E9B2-999B-4909-97FA-63587B0A7082}" type="pres">
      <dgm:prSet presAssocID="{B99EA5F6-A594-4A3A-B144-076C4A9684E8}" presName="aSpace2" presStyleCnt="0"/>
      <dgm:spPr/>
    </dgm:pt>
    <dgm:pt modelId="{1D5E5C20-113A-4AEF-AA19-DF81CDC3A4D4}" type="pres">
      <dgm:prSet presAssocID="{EBEC9EBD-7A4F-4D61-BB98-A115534C6020}" presName="childNode" presStyleLbl="node1" presStyleIdx="31" presStyleCnt="42">
        <dgm:presLayoutVars>
          <dgm:bulletEnabled val="1"/>
        </dgm:presLayoutVars>
      </dgm:prSet>
      <dgm:spPr/>
    </dgm:pt>
    <dgm:pt modelId="{DE38D526-11DB-4DA6-B24B-365E27543C27}" type="pres">
      <dgm:prSet presAssocID="{EBEC9EBD-7A4F-4D61-BB98-A115534C6020}" presName="aSpace2" presStyleCnt="0"/>
      <dgm:spPr/>
    </dgm:pt>
    <dgm:pt modelId="{1EC2EF2D-411C-45B1-A251-513B61536A50}" type="pres">
      <dgm:prSet presAssocID="{1C36190F-1304-4A99-890E-B7A3086FF388}" presName="childNode" presStyleLbl="node1" presStyleIdx="32" presStyleCnt="42">
        <dgm:presLayoutVars>
          <dgm:bulletEnabled val="1"/>
        </dgm:presLayoutVars>
      </dgm:prSet>
      <dgm:spPr/>
    </dgm:pt>
    <dgm:pt modelId="{339960D9-06B5-4E29-83F4-4F1637B715E9}" type="pres">
      <dgm:prSet presAssocID="{1C36190F-1304-4A99-890E-B7A3086FF388}" presName="aSpace2" presStyleCnt="0"/>
      <dgm:spPr/>
    </dgm:pt>
    <dgm:pt modelId="{02A9E60C-51AC-438A-8FFD-3C7AF20E0268}" type="pres">
      <dgm:prSet presAssocID="{13898B41-9687-4A18-A0D7-7395F7F7653F}" presName="childNode" presStyleLbl="node1" presStyleIdx="33" presStyleCnt="42">
        <dgm:presLayoutVars>
          <dgm:bulletEnabled val="1"/>
        </dgm:presLayoutVars>
      </dgm:prSet>
      <dgm:spPr/>
    </dgm:pt>
    <dgm:pt modelId="{82DD9F3F-6E70-43BB-8E09-79B41E7A90A0}" type="pres">
      <dgm:prSet presAssocID="{13898B41-9687-4A18-A0D7-7395F7F7653F}" presName="aSpace2" presStyleCnt="0"/>
      <dgm:spPr/>
    </dgm:pt>
    <dgm:pt modelId="{6FF34DBD-A9F3-42A5-ABB3-1A8FB399BF87}" type="pres">
      <dgm:prSet presAssocID="{35C6B22F-66A3-430B-841A-5429F70E0299}" presName="childNode" presStyleLbl="node1" presStyleIdx="34" presStyleCnt="42">
        <dgm:presLayoutVars>
          <dgm:bulletEnabled val="1"/>
        </dgm:presLayoutVars>
      </dgm:prSet>
      <dgm:spPr/>
    </dgm:pt>
    <dgm:pt modelId="{D4CEC3D5-0F07-4D24-B51E-A28D99DB9A48}" type="pres">
      <dgm:prSet presAssocID="{7AF23E74-3E19-4085-8110-36FB4F81CCC7}" presName="aSpace" presStyleCnt="0"/>
      <dgm:spPr/>
    </dgm:pt>
    <dgm:pt modelId="{85529DEB-29DE-40B1-A17E-D068BA61370A}" type="pres">
      <dgm:prSet presAssocID="{9184010F-47A0-43D8-BFAD-A568DD7317BA}" presName="compNode" presStyleCnt="0"/>
      <dgm:spPr/>
    </dgm:pt>
    <dgm:pt modelId="{47B60FB0-9587-449C-B532-CC867251E38A}" type="pres">
      <dgm:prSet presAssocID="{9184010F-47A0-43D8-BFAD-A568DD7317BA}" presName="aNode" presStyleLbl="bgShp" presStyleIdx="5" presStyleCnt="6" custLinFactNeighborX="-1133" custLinFactNeighborY="-3067"/>
      <dgm:spPr/>
    </dgm:pt>
    <dgm:pt modelId="{A454A93A-F1FF-4602-9BE7-831C1D321BD1}" type="pres">
      <dgm:prSet presAssocID="{9184010F-47A0-43D8-BFAD-A568DD7317BA}" presName="textNode" presStyleLbl="bgShp" presStyleIdx="5" presStyleCnt="6"/>
      <dgm:spPr/>
    </dgm:pt>
    <dgm:pt modelId="{2BC7DB75-061F-4B55-9034-8AF6BA793583}" type="pres">
      <dgm:prSet presAssocID="{9184010F-47A0-43D8-BFAD-A568DD7317BA}" presName="compChildNode" presStyleCnt="0"/>
      <dgm:spPr/>
    </dgm:pt>
    <dgm:pt modelId="{B5EE939B-4D8A-4E60-802E-85093F9427F6}" type="pres">
      <dgm:prSet presAssocID="{9184010F-47A0-43D8-BFAD-A568DD7317BA}" presName="theInnerList" presStyleCnt="0"/>
      <dgm:spPr/>
    </dgm:pt>
    <dgm:pt modelId="{B0BD3999-D1D4-4044-8A71-4718A42E45A5}" type="pres">
      <dgm:prSet presAssocID="{9BB6F994-1C2E-4BDA-8889-FCA54D31CAB0}" presName="childNode" presStyleLbl="node1" presStyleIdx="35" presStyleCnt="42" custLinFactNeighborX="867">
        <dgm:presLayoutVars>
          <dgm:bulletEnabled val="1"/>
        </dgm:presLayoutVars>
      </dgm:prSet>
      <dgm:spPr/>
    </dgm:pt>
    <dgm:pt modelId="{F0BF82F4-EF9B-4468-BCF3-69E0C90317B6}" type="pres">
      <dgm:prSet presAssocID="{9BB6F994-1C2E-4BDA-8889-FCA54D31CAB0}" presName="aSpace2" presStyleCnt="0"/>
      <dgm:spPr/>
    </dgm:pt>
    <dgm:pt modelId="{E5105DC4-30FE-4A5F-847C-01746562F896}" type="pres">
      <dgm:prSet presAssocID="{E2DC70CC-491E-408E-8B46-A7C8666E23F1}" presName="childNode" presStyleLbl="node1" presStyleIdx="36" presStyleCnt="42">
        <dgm:presLayoutVars>
          <dgm:bulletEnabled val="1"/>
        </dgm:presLayoutVars>
      </dgm:prSet>
      <dgm:spPr/>
    </dgm:pt>
    <dgm:pt modelId="{EA2F9F37-26AF-44F1-9444-73988E44C740}" type="pres">
      <dgm:prSet presAssocID="{E2DC70CC-491E-408E-8B46-A7C8666E23F1}" presName="aSpace2" presStyleCnt="0"/>
      <dgm:spPr/>
    </dgm:pt>
    <dgm:pt modelId="{1DF76C92-8931-4220-9D99-A23063D730EE}" type="pres">
      <dgm:prSet presAssocID="{6DD350CD-FB9D-4B26-AF87-DCFB802B3F30}" presName="childNode" presStyleLbl="node1" presStyleIdx="37" presStyleCnt="42">
        <dgm:presLayoutVars>
          <dgm:bulletEnabled val="1"/>
        </dgm:presLayoutVars>
      </dgm:prSet>
      <dgm:spPr/>
    </dgm:pt>
    <dgm:pt modelId="{DEC81CF5-9B81-4B4B-8316-CB0567C09939}" type="pres">
      <dgm:prSet presAssocID="{6DD350CD-FB9D-4B26-AF87-DCFB802B3F30}" presName="aSpace2" presStyleCnt="0"/>
      <dgm:spPr/>
    </dgm:pt>
    <dgm:pt modelId="{209207E6-D7A5-4097-81F3-AD2FAAF34BE3}" type="pres">
      <dgm:prSet presAssocID="{83BCADE1-8EAC-43EE-B2A9-DE481D432122}" presName="childNode" presStyleLbl="node1" presStyleIdx="38" presStyleCnt="42">
        <dgm:presLayoutVars>
          <dgm:bulletEnabled val="1"/>
        </dgm:presLayoutVars>
      </dgm:prSet>
      <dgm:spPr/>
    </dgm:pt>
    <dgm:pt modelId="{5B5142AF-93D5-4A98-8274-81F1F1E54A61}" type="pres">
      <dgm:prSet presAssocID="{83BCADE1-8EAC-43EE-B2A9-DE481D432122}" presName="aSpace2" presStyleCnt="0"/>
      <dgm:spPr/>
    </dgm:pt>
    <dgm:pt modelId="{3D30B111-9C1B-466B-931C-1171977FF437}" type="pres">
      <dgm:prSet presAssocID="{84EFE1E8-B8E6-4E1E-A11C-DB2A3E5CE295}" presName="childNode" presStyleLbl="node1" presStyleIdx="39" presStyleCnt="42">
        <dgm:presLayoutVars>
          <dgm:bulletEnabled val="1"/>
        </dgm:presLayoutVars>
      </dgm:prSet>
      <dgm:spPr/>
    </dgm:pt>
    <dgm:pt modelId="{183414A7-A2E7-4145-A567-AF99A140D5C1}" type="pres">
      <dgm:prSet presAssocID="{84EFE1E8-B8E6-4E1E-A11C-DB2A3E5CE295}" presName="aSpace2" presStyleCnt="0"/>
      <dgm:spPr/>
    </dgm:pt>
    <dgm:pt modelId="{DB5B6A35-BAAE-40DC-B7E1-E98D29FF5871}" type="pres">
      <dgm:prSet presAssocID="{C6E8B76C-0C52-43E8-AA21-69B7AE84BA22}" presName="childNode" presStyleLbl="node1" presStyleIdx="40" presStyleCnt="42">
        <dgm:presLayoutVars>
          <dgm:bulletEnabled val="1"/>
        </dgm:presLayoutVars>
      </dgm:prSet>
      <dgm:spPr/>
    </dgm:pt>
    <dgm:pt modelId="{F1A78A6F-FC70-4DA3-9D37-B9ACB2B43548}" type="pres">
      <dgm:prSet presAssocID="{C6E8B76C-0C52-43E8-AA21-69B7AE84BA22}" presName="aSpace2" presStyleCnt="0"/>
      <dgm:spPr/>
    </dgm:pt>
    <dgm:pt modelId="{BFA22534-948F-486C-A65E-AFCCEB031388}" type="pres">
      <dgm:prSet presAssocID="{3AEC6651-C412-44F5-BD02-06ADEF91799E}" presName="childNode" presStyleLbl="node1" presStyleIdx="41" presStyleCnt="42">
        <dgm:presLayoutVars>
          <dgm:bulletEnabled val="1"/>
        </dgm:presLayoutVars>
      </dgm:prSet>
      <dgm:spPr/>
    </dgm:pt>
  </dgm:ptLst>
  <dgm:cxnLst>
    <dgm:cxn modelId="{AD435000-ECF4-4ABB-98C1-D24B86FA31E4}" type="presOf" srcId="{622561D6-31BB-4C6C-AC8E-F30DB758DEE8}" destId="{6EF7187C-4A4E-4843-9E62-0266E0131DA6}" srcOrd="1" destOrd="0" presId="urn:microsoft.com/office/officeart/2005/8/layout/lProcess2"/>
    <dgm:cxn modelId="{4B94AB00-44D4-411B-8E57-82FBD8EA72D3}" type="presOf" srcId="{83BCADE1-8EAC-43EE-B2A9-DE481D432122}" destId="{209207E6-D7A5-4097-81F3-AD2FAAF34BE3}" srcOrd="0" destOrd="0" presId="urn:microsoft.com/office/officeart/2005/8/layout/lProcess2"/>
    <dgm:cxn modelId="{429AAA02-6AD3-4CCE-9FBF-7B48B54D4459}" srcId="{622561D6-31BB-4C6C-AC8E-F30DB758DEE8}" destId="{FB98849B-CF2A-4202-8174-F475D0C3C031}" srcOrd="4" destOrd="0" parTransId="{7F7D4CC8-E752-48FB-82FD-731680C92612}" sibTransId="{997B9BD7-2516-489A-B15E-5E4FC848CCE9}"/>
    <dgm:cxn modelId="{73F2DE04-B4AE-4610-A938-C46A15F11359}" type="presOf" srcId="{B99EA5F6-A594-4A3A-B144-076C4A9684E8}" destId="{D9580E16-63E8-4F7E-85BA-D08D4630987C}" srcOrd="0" destOrd="0" presId="urn:microsoft.com/office/officeart/2005/8/layout/lProcess2"/>
    <dgm:cxn modelId="{2B38C405-1E2A-447E-AF87-07C5E6D322FC}" type="presOf" srcId="{D5AD7CFE-9940-470D-9916-B332946C7070}" destId="{80827557-4852-49DA-A837-B7728F4CEEB0}" srcOrd="0" destOrd="0" presId="urn:microsoft.com/office/officeart/2005/8/layout/lProcess2"/>
    <dgm:cxn modelId="{042FE305-E785-48B3-970F-2036853B8CBD}" srcId="{D57375E7-7D77-4CAF-AC70-DC5317EF02C7}" destId="{CE2799ED-760E-4A7B-8D7F-4295B2553D5D}" srcOrd="3" destOrd="0" parTransId="{8416FD80-C6FA-4C51-B708-4A0E9471B409}" sibTransId="{41FFC55B-DA4F-4677-AE99-44EE6C159577}"/>
    <dgm:cxn modelId="{96C58A06-4D2F-4608-875E-B3849235C744}" srcId="{CE2799ED-760E-4A7B-8D7F-4295B2553D5D}" destId="{D06B6BCA-494A-41A2-876C-BC6A698B8C85}" srcOrd="3" destOrd="0" parTransId="{B2B40FDF-6AB2-44D3-ABC6-12BCCE0C937B}" sibTransId="{5905AADA-B4F2-40AC-A57A-04B698D75B50}"/>
    <dgm:cxn modelId="{DF7CEB0E-E345-4448-8D0B-A951ECB62652}" srcId="{D5B76CE0-6878-40F8-B1DF-9CBE3D7A4CC4}" destId="{46FE1DB0-D734-4C60-894D-85AB8B0A3C66}" srcOrd="1" destOrd="0" parTransId="{AF84AE90-BCE5-438E-B7C0-69E50CAA3A32}" sibTransId="{4465D10F-540F-44B4-AAF3-A7925C03E0E4}"/>
    <dgm:cxn modelId="{56B2AF11-CD61-4FDA-9C6B-6A925E6B95A4}" srcId="{9184010F-47A0-43D8-BFAD-A568DD7317BA}" destId="{83BCADE1-8EAC-43EE-B2A9-DE481D432122}" srcOrd="3" destOrd="0" parTransId="{79F86D9A-C029-40C1-99B4-32574BBB719A}" sibTransId="{1D92424A-61E6-490D-AD7C-B7375DB76810}"/>
    <dgm:cxn modelId="{70AE2814-CE9F-4EBD-98FE-3CE8B7E17D88}" srcId="{D57375E7-7D77-4CAF-AC70-DC5317EF02C7}" destId="{9184010F-47A0-43D8-BFAD-A568DD7317BA}" srcOrd="5" destOrd="0" parTransId="{75E20A6C-E692-4290-98F3-3F3C7779DD8C}" sibTransId="{40099A59-7523-45C5-A931-C519E570F6A2}"/>
    <dgm:cxn modelId="{1850411A-9935-44FE-88DA-A4B258878533}" srcId="{7AF23E74-3E19-4085-8110-36FB4F81CCC7}" destId="{35C6B22F-66A3-430B-841A-5429F70E0299}" srcOrd="6" destOrd="0" parTransId="{76694593-E996-4BAF-A443-B9CD5F502C34}" sibTransId="{0A4B5292-2560-4CD5-BF31-A69FD6A812A5}"/>
    <dgm:cxn modelId="{1826161B-A3E3-4D45-A030-2325F291AD36}" srcId="{7AF23E74-3E19-4085-8110-36FB4F81CCC7}" destId="{EBEC9EBD-7A4F-4D61-BB98-A115534C6020}" srcOrd="3" destOrd="0" parTransId="{1FE72D1E-5591-4210-AEDA-3C786E5E9FA9}" sibTransId="{8DF41856-AC96-4E6A-BC3E-FD7F5747BCBB}"/>
    <dgm:cxn modelId="{86BDA81D-E6F9-408C-A460-42127B729033}" srcId="{D5B76CE0-6878-40F8-B1DF-9CBE3D7A4CC4}" destId="{58A452AE-96DE-4421-901F-84AB9BCB59EC}" srcOrd="2" destOrd="0" parTransId="{B5BCB829-1916-4EAD-857D-E1B7E60BBE1A}" sibTransId="{928CC4A9-412D-4DB7-BC26-07FC86B46829}"/>
    <dgm:cxn modelId="{D7FEC91F-A904-442B-B639-CA1DCAC73401}" srcId="{D5B76CE0-6878-40F8-B1DF-9CBE3D7A4CC4}" destId="{E09B5EB4-0068-492A-B536-AEE81E21C0D8}" srcOrd="4" destOrd="0" parTransId="{8A52D99F-95ED-4D08-AEE2-3D51572B0EA9}" sibTransId="{D29D7B0D-B087-4732-9819-9BE2535978D2}"/>
    <dgm:cxn modelId="{A524CF25-CB59-4563-A45A-6FB15D02B691}" type="presOf" srcId="{23F06495-2EAF-4F52-8793-211773B7A8BE}" destId="{56261E9C-2B82-410D-B17C-8DF40C40B9C8}" srcOrd="0" destOrd="0" presId="urn:microsoft.com/office/officeart/2005/8/layout/lProcess2"/>
    <dgm:cxn modelId="{849C6926-B30D-4B6B-8E29-A736C9B349BF}" type="presOf" srcId="{1C94B4B4-FD89-467C-8603-285F9B0A18FD}" destId="{E24556C1-7E53-40AC-BFC0-9A677C54018F}" srcOrd="0" destOrd="0" presId="urn:microsoft.com/office/officeart/2005/8/layout/lProcess2"/>
    <dgm:cxn modelId="{D237712A-E250-432D-83F7-80C0A74881B8}" srcId="{BAEF5C09-CA7B-46CB-8B7D-4BE2F02C9E13}" destId="{1C94B4B4-FD89-467C-8603-285F9B0A18FD}" srcOrd="2" destOrd="0" parTransId="{C24A2DF1-115A-4E42-9B57-75CCA5839B6B}" sibTransId="{541E4785-D649-4AE2-B90B-B813A47891AD}"/>
    <dgm:cxn modelId="{3C8A132B-BAEE-4C85-8FC3-E922032C9B97}" type="presOf" srcId="{AEC8AEF0-8C0F-4072-A89D-7CA6EA68CAB2}" destId="{E32727F3-97CC-49A7-9123-1B5A47477818}" srcOrd="0" destOrd="0" presId="urn:microsoft.com/office/officeart/2005/8/layout/lProcess2"/>
    <dgm:cxn modelId="{84F1752C-303D-47E3-AB5E-648F35227278}" type="presOf" srcId="{C6E8B76C-0C52-43E8-AA21-69B7AE84BA22}" destId="{DB5B6A35-BAAE-40DC-B7E1-E98D29FF5871}" srcOrd="0" destOrd="0" presId="urn:microsoft.com/office/officeart/2005/8/layout/lProcess2"/>
    <dgm:cxn modelId="{8EB2E930-52A8-434D-9392-B3368B89DE93}" srcId="{CE2799ED-760E-4A7B-8D7F-4295B2553D5D}" destId="{D9BEBDCF-BECA-4305-876E-0B051860ADD6}" srcOrd="6" destOrd="0" parTransId="{937EA355-62E9-4EBD-BB47-C6D25A703138}" sibTransId="{021EC15D-B421-42AB-A66B-B877E13831AE}"/>
    <dgm:cxn modelId="{B6002832-FDC5-44EB-9D10-28E4AE4D00D3}" srcId="{BAEF5C09-CA7B-46CB-8B7D-4BE2F02C9E13}" destId="{BEEC006D-6D01-44A0-8ED8-0C49E6F5EF81}" srcOrd="5" destOrd="0" parTransId="{7E135FB2-54FA-4BDA-9FEF-A46A7FC55783}" sibTransId="{D99CFE3F-9271-4D9C-9190-F1B9DFE3605D}"/>
    <dgm:cxn modelId="{7FA8C532-33AF-4356-B987-F56C9A0BA357}" srcId="{D5B76CE0-6878-40F8-B1DF-9CBE3D7A4CC4}" destId="{8F9D1189-DBDD-468B-8FC9-42F1BABEEDEF}" srcOrd="6" destOrd="0" parTransId="{C1CFBDCD-1DD7-4AB7-8FDD-2134352FEF97}" sibTransId="{C384D1B3-EE5D-44FF-87CA-12E8D24B21D0}"/>
    <dgm:cxn modelId="{443DC733-CB09-4A43-A47A-2EE156526644}" srcId="{CE2799ED-760E-4A7B-8D7F-4295B2553D5D}" destId="{BA79715B-A1FF-4A63-8507-2AE5605F5511}" srcOrd="4" destOrd="0" parTransId="{4DBA7667-1768-4A23-B65C-E27B2F828E6C}" sibTransId="{702E437E-5833-448C-AF49-8362E763C433}"/>
    <dgm:cxn modelId="{87EB2534-88F7-4D23-BF87-A15DBB1647E6}" type="presOf" srcId="{BAEF5C09-CA7B-46CB-8B7D-4BE2F02C9E13}" destId="{AEF70C20-98D1-4A65-9D3E-38F5BAFAD013}" srcOrd="0" destOrd="0" presId="urn:microsoft.com/office/officeart/2005/8/layout/lProcess2"/>
    <dgm:cxn modelId="{3681E53C-69B5-4CAB-9101-0AC4BE4025AA}" srcId="{622561D6-31BB-4C6C-AC8E-F30DB758DEE8}" destId="{A61F384C-0166-44EC-BFC6-8BDCBFA5E58D}" srcOrd="2" destOrd="0" parTransId="{24FA54BE-EABB-436C-9DAA-CD9F7C986F70}" sibTransId="{12F55B08-0DFF-46BE-B62D-20115F114732}"/>
    <dgm:cxn modelId="{D2E8033F-1B41-4619-8192-9E3B488E79AF}" type="presOf" srcId="{7158640E-22E4-418C-94C4-C362EE17414A}" destId="{48A70F41-EE5C-409D-938C-3235D34CE9F3}" srcOrd="0" destOrd="0" presId="urn:microsoft.com/office/officeart/2005/8/layout/lProcess2"/>
    <dgm:cxn modelId="{A8B85B3F-EF4E-42AB-8FBD-88EF61639BBB}" srcId="{D57375E7-7D77-4CAF-AC70-DC5317EF02C7}" destId="{7AF23E74-3E19-4085-8110-36FB4F81CCC7}" srcOrd="4" destOrd="0" parTransId="{42A3DE34-B5C3-4266-B900-C455AB0CCC2A}" sibTransId="{F585399B-CE1E-4257-A258-4EDAE79BB6F0}"/>
    <dgm:cxn modelId="{DBF1065E-E818-454C-8C7D-137B8F855BFB}" srcId="{BAEF5C09-CA7B-46CB-8B7D-4BE2F02C9E13}" destId="{16C2FC2D-BF75-4FF7-8E87-25425E0DBE29}" srcOrd="1" destOrd="0" parTransId="{C4A7AFE1-4E3C-429C-BC6A-755AC05E8E55}" sibTransId="{EE652686-9123-4AD4-9541-8EA00DB4A9CC}"/>
    <dgm:cxn modelId="{8FF06060-B7A7-490E-A050-4463A20544D2}" type="presOf" srcId="{58A452AE-96DE-4421-901F-84AB9BCB59EC}" destId="{E984E300-7725-4311-88ED-A30A0EC47C2C}" srcOrd="0" destOrd="0" presId="urn:microsoft.com/office/officeart/2005/8/layout/lProcess2"/>
    <dgm:cxn modelId="{C329B341-6577-4D77-93B2-0F5C01260968}" type="presOf" srcId="{E09B5EB4-0068-492A-B536-AEE81E21C0D8}" destId="{293227AA-4F3C-4ACC-B0C9-3BA39A9BF8BD}" srcOrd="0" destOrd="0" presId="urn:microsoft.com/office/officeart/2005/8/layout/lProcess2"/>
    <dgm:cxn modelId="{2FF2CE62-C540-4950-84C3-434D36B2B416}" type="presOf" srcId="{BA79715B-A1FF-4A63-8507-2AE5605F5511}" destId="{E564321A-F7EE-4C87-ACB5-B9088F5BE7E4}" srcOrd="0" destOrd="0" presId="urn:microsoft.com/office/officeart/2005/8/layout/lProcess2"/>
    <dgm:cxn modelId="{2F826244-1928-483D-9325-BCFAFD520706}" type="presOf" srcId="{CDCF730A-2823-4E88-9C9F-8FFA75755163}" destId="{52F4C8FF-3E65-4E35-A5B0-EAA4188BD584}" srcOrd="0" destOrd="0" presId="urn:microsoft.com/office/officeart/2005/8/layout/lProcess2"/>
    <dgm:cxn modelId="{55103665-3A1E-4383-9A3A-51DD1B1FE38A}" type="presOf" srcId="{D06B6BCA-494A-41A2-876C-BC6A698B8C85}" destId="{7EBAFE92-B546-45D7-8C7C-40FD139645F3}" srcOrd="0" destOrd="0" presId="urn:microsoft.com/office/officeart/2005/8/layout/lProcess2"/>
    <dgm:cxn modelId="{02820946-902F-4F1A-B767-797C37141D46}" srcId="{9184010F-47A0-43D8-BFAD-A568DD7317BA}" destId="{C6E8B76C-0C52-43E8-AA21-69B7AE84BA22}" srcOrd="5" destOrd="0" parTransId="{79A2AA18-11EC-4530-A582-1285571F798F}" sibTransId="{0A7FB0A8-81A1-4184-829E-19728A053C16}"/>
    <dgm:cxn modelId="{FA7A3848-1F0B-4D29-A86A-2DB1FD56FB89}" srcId="{622561D6-31BB-4C6C-AC8E-F30DB758DEE8}" destId="{D105D08E-6178-4668-8095-0F65DC95731E}" srcOrd="5" destOrd="0" parTransId="{4018D777-6137-4CDC-9294-85FEFF725F51}" sibTransId="{00DB388D-75C3-46F5-84CD-33C04974E0DE}"/>
    <dgm:cxn modelId="{5BF66D48-F329-4BC2-83A9-E369C8BCFB7C}" type="presOf" srcId="{D105D08E-6178-4668-8095-0F65DC95731E}" destId="{1C2A2D8F-7420-4548-8854-280DB2E404BE}" srcOrd="0" destOrd="0" presId="urn:microsoft.com/office/officeart/2005/8/layout/lProcess2"/>
    <dgm:cxn modelId="{FBAC9A68-28F8-4D4B-B758-C0B1ED296231}" srcId="{622561D6-31BB-4C6C-AC8E-F30DB758DEE8}" destId="{D5AD7CFE-9940-470D-9916-B332946C7070}" srcOrd="0" destOrd="0" parTransId="{18A755C3-3E70-4FB1-AB3F-BF89DC009E12}" sibTransId="{EBF6D55A-BC1D-4224-BBD9-AB9D37D3BE5E}"/>
    <dgm:cxn modelId="{4E40F248-08E9-4927-AB6A-6FB50D5E60EB}" type="presOf" srcId="{CE2799ED-760E-4A7B-8D7F-4295B2553D5D}" destId="{9E49193F-D096-4270-AB71-DCD2DD99C82F}" srcOrd="1" destOrd="0" presId="urn:microsoft.com/office/officeart/2005/8/layout/lProcess2"/>
    <dgm:cxn modelId="{EE58084A-3985-493B-89E8-2BE9122B6AD1}" srcId="{BAEF5C09-CA7B-46CB-8B7D-4BE2F02C9E13}" destId="{7158640E-22E4-418C-94C4-C362EE17414A}" srcOrd="0" destOrd="0" parTransId="{4F339EBD-7329-49C1-865D-8C32D6310B44}" sibTransId="{111326E2-BA77-433E-BF94-B76562D25020}"/>
    <dgm:cxn modelId="{309EEA4B-0825-44A3-9126-753F7BB5660D}" type="presOf" srcId="{622561D6-31BB-4C6C-AC8E-F30DB758DEE8}" destId="{55069829-2532-41AB-9364-F4378ABD2B2E}" srcOrd="0" destOrd="0" presId="urn:microsoft.com/office/officeart/2005/8/layout/lProcess2"/>
    <dgm:cxn modelId="{6BF9054C-736F-414B-B363-74E4D7FEC426}" type="presOf" srcId="{855B8F99-C62D-452B-8ED6-F9D4376A386F}" destId="{B7D248B9-A4D9-4A94-B5E3-E781BACC7AC6}" srcOrd="0" destOrd="0" presId="urn:microsoft.com/office/officeart/2005/8/layout/lProcess2"/>
    <dgm:cxn modelId="{97C6506C-BD15-46E5-8680-4057AF4C8667}" type="presOf" srcId="{9184010F-47A0-43D8-BFAD-A568DD7317BA}" destId="{47B60FB0-9587-449C-B532-CC867251E38A}" srcOrd="0" destOrd="0" presId="urn:microsoft.com/office/officeart/2005/8/layout/lProcess2"/>
    <dgm:cxn modelId="{A2B9166E-844A-4966-8CF8-0ABA9C9E361C}" srcId="{7AF23E74-3E19-4085-8110-36FB4F81CCC7}" destId="{855B8F99-C62D-452B-8ED6-F9D4376A386F}" srcOrd="0" destOrd="0" parTransId="{2FA6B429-FADE-4130-B8C9-D25689E79DA6}" sibTransId="{9678EB5F-499D-4913-A0FB-03CB83CFFBFA}"/>
    <dgm:cxn modelId="{7E6FA64E-9B21-44DB-9874-759507072F98}" type="presOf" srcId="{0B03E1BC-A119-4D81-B5D8-03A6B4D713E3}" destId="{0EA033D6-5684-4358-8A34-B426F3C65DE5}" srcOrd="0" destOrd="0" presId="urn:microsoft.com/office/officeart/2005/8/layout/lProcess2"/>
    <dgm:cxn modelId="{240A5051-FBF8-4570-8A37-AE6EC574DA9E}" srcId="{7AF23E74-3E19-4085-8110-36FB4F81CCC7}" destId="{13898B41-9687-4A18-A0D7-7395F7F7653F}" srcOrd="5" destOrd="0" parTransId="{9D93CDAA-0B7B-4D08-A811-254B8590F124}" sibTransId="{28E4A451-E72E-4B7C-81AB-5105DECE1BB5}"/>
    <dgm:cxn modelId="{B5549B71-7361-40F5-8CAE-9AF3A9A25691}" srcId="{BAEF5C09-CA7B-46CB-8B7D-4BE2F02C9E13}" destId="{61E34EC5-70F7-435B-A094-B918E81E0BDB}" srcOrd="6" destOrd="0" parTransId="{DB9520E8-06DB-489E-B7B8-8AB3A9064AD2}" sibTransId="{13EA238E-2410-4B91-969F-060CD6EE5869}"/>
    <dgm:cxn modelId="{4F2E9C52-8EE2-45DC-9CA2-7C637CA50CD8}" type="presOf" srcId="{C5BE7085-090C-4CB4-B65B-B05F974B4D81}" destId="{FA8645F8-C5AB-475E-8BFB-62669BD99059}" srcOrd="0" destOrd="0" presId="urn:microsoft.com/office/officeart/2005/8/layout/lProcess2"/>
    <dgm:cxn modelId="{6E1BB652-9A8F-4891-9886-B766AC9A059D}" type="presOf" srcId="{BAEF5C09-CA7B-46CB-8B7D-4BE2F02C9E13}" destId="{3E41A1C1-2499-469D-88B9-E0401A97CDA8}" srcOrd="1" destOrd="0" presId="urn:microsoft.com/office/officeart/2005/8/layout/lProcess2"/>
    <dgm:cxn modelId="{8E68DC52-1285-4A1E-9045-334471F58BA7}" srcId="{622561D6-31BB-4C6C-AC8E-F30DB758DEE8}" destId="{CDCF730A-2823-4E88-9C9F-8FFA75755163}" srcOrd="3" destOrd="0" parTransId="{41BBDE81-FFB1-486A-BD17-739D1A378DCB}" sibTransId="{1E4CA4C6-7E3F-4B62-8225-5A4FA8D34099}"/>
    <dgm:cxn modelId="{1E02F854-614C-4061-984F-98CB67168272}" type="presOf" srcId="{93E368E5-C14E-477A-BA7D-44376755DDA6}" destId="{B5F07CC8-CA50-4A60-B683-BF88AFBD219A}" srcOrd="0" destOrd="0" presId="urn:microsoft.com/office/officeart/2005/8/layout/lProcess2"/>
    <dgm:cxn modelId="{ECB29375-7A8E-407A-BE65-E356D98A1DA8}" srcId="{D57375E7-7D77-4CAF-AC70-DC5317EF02C7}" destId="{BAEF5C09-CA7B-46CB-8B7D-4BE2F02C9E13}" srcOrd="2" destOrd="0" parTransId="{F8371946-3E90-4AB9-952E-BAFE1A99FD9D}" sibTransId="{30B1589C-9253-4667-AD89-1E6A96F707B7}"/>
    <dgm:cxn modelId="{60B67C59-B329-4EDC-B67C-F6213D580142}" srcId="{D57375E7-7D77-4CAF-AC70-DC5317EF02C7}" destId="{622561D6-31BB-4C6C-AC8E-F30DB758DEE8}" srcOrd="0" destOrd="0" parTransId="{B7E37011-2DB3-4054-9B9A-9EC960E714FF}" sibTransId="{A63A65F2-CF33-46D9-8114-ACB89223D4BF}"/>
    <dgm:cxn modelId="{232FA97F-75F7-4CA4-926E-93F58689D64F}" srcId="{CE2799ED-760E-4A7B-8D7F-4295B2553D5D}" destId="{79897F05-A227-473F-BE48-58061D67637B}" srcOrd="0" destOrd="0" parTransId="{3D099576-ED6B-4666-AB0C-CE949285DDA1}" sibTransId="{88ED41AA-C2E6-406A-8155-40E93D0DD626}"/>
    <dgm:cxn modelId="{E02DB181-A1A1-4AC3-A23E-87CE87420AE1}" type="presOf" srcId="{35C6B22F-66A3-430B-841A-5429F70E0299}" destId="{6FF34DBD-A9F3-42A5-ABB3-1A8FB399BF87}" srcOrd="0" destOrd="0" presId="urn:microsoft.com/office/officeart/2005/8/layout/lProcess2"/>
    <dgm:cxn modelId="{2A5D3282-2DCB-427F-BA26-39256A07F579}" srcId="{CE2799ED-760E-4A7B-8D7F-4295B2553D5D}" destId="{4F6D1F3C-6D80-4300-8132-D18F080974B6}" srcOrd="2" destOrd="0" parTransId="{B304EB20-644A-4C20-8557-B47DC8CEE34B}" sibTransId="{9D8F5961-F718-4052-8C5B-DF6AC400A7DB}"/>
    <dgm:cxn modelId="{54A91083-89FA-4D72-8538-B47F4D49C031}" type="presOf" srcId="{EBEC9EBD-7A4F-4D61-BB98-A115534C6020}" destId="{1D5E5C20-113A-4AEF-AA19-DF81CDC3A4D4}" srcOrd="0" destOrd="0" presId="urn:microsoft.com/office/officeart/2005/8/layout/lProcess2"/>
    <dgm:cxn modelId="{5F308084-9021-4891-9D53-179084FEB73F}" type="presOf" srcId="{D5B76CE0-6878-40F8-B1DF-9CBE3D7A4CC4}" destId="{AB341D98-4BF7-402B-A10E-F9E38DE75485}" srcOrd="1" destOrd="0" presId="urn:microsoft.com/office/officeart/2005/8/layout/lProcess2"/>
    <dgm:cxn modelId="{417C568B-E834-4DD9-AD21-81BA7FF60AE5}" type="presOf" srcId="{D57375E7-7D77-4CAF-AC70-DC5317EF02C7}" destId="{B2919B27-5543-41DE-B317-821AA54EB64C}" srcOrd="0" destOrd="0" presId="urn:microsoft.com/office/officeart/2005/8/layout/lProcess2"/>
    <dgm:cxn modelId="{7E6B0B8C-A4EC-4D89-A4E5-3708FC0D0C6B}" srcId="{D5B76CE0-6878-40F8-B1DF-9CBE3D7A4CC4}" destId="{19129619-0EBB-454C-90C2-830537E29AD4}" srcOrd="5" destOrd="0" parTransId="{CD564058-DFB2-4BC6-8281-C465E759766E}" sibTransId="{1B28AD04-DB17-4A85-BA64-D7B0AFAF089E}"/>
    <dgm:cxn modelId="{40BEA68D-BE4F-4493-A44E-B3528C40C3B2}" srcId="{9184010F-47A0-43D8-BFAD-A568DD7317BA}" destId="{9BB6F994-1C2E-4BDA-8889-FCA54D31CAB0}" srcOrd="0" destOrd="0" parTransId="{A2139207-369A-48B6-9DB7-D1F22EBA379E}" sibTransId="{B8FC43DA-A097-4F78-85DA-01C2F3F7AD03}"/>
    <dgm:cxn modelId="{8E4A078F-CEBB-4094-A145-5F8F849F9068}" type="presOf" srcId="{A5CBBA6F-2E41-4A14-A3BD-C54EC438F479}" destId="{9C653E6F-7478-4A62-B753-DEEC11FBF1A9}" srcOrd="0" destOrd="0" presId="urn:microsoft.com/office/officeart/2005/8/layout/lProcess2"/>
    <dgm:cxn modelId="{B2F71E8F-663B-4EDF-BD2F-ECC90EA7A86F}" type="presOf" srcId="{6DD350CD-FB9D-4B26-AF87-DCFB802B3F30}" destId="{1DF76C92-8931-4220-9D99-A23063D730EE}" srcOrd="0" destOrd="0" presId="urn:microsoft.com/office/officeart/2005/8/layout/lProcess2"/>
    <dgm:cxn modelId="{457A408F-9C67-42F9-8747-00C0F1809034}" type="presOf" srcId="{BEEC006D-6D01-44A0-8ED8-0C49E6F5EF81}" destId="{EF5A39DB-5D76-4C6A-B99B-3A136CA9E23C}" srcOrd="0" destOrd="0" presId="urn:microsoft.com/office/officeart/2005/8/layout/lProcess2"/>
    <dgm:cxn modelId="{5483788F-CF90-4A8A-B854-C95B56AC611B}" type="presOf" srcId="{97B77F4F-D164-4EBE-AE6C-7139FD685755}" destId="{49D2AB34-4E60-4DA6-AD86-C670A5E9674B}" srcOrd="0" destOrd="0" presId="urn:microsoft.com/office/officeart/2005/8/layout/lProcess2"/>
    <dgm:cxn modelId="{5A57A48F-2E4E-4DE4-A33E-4DFF5BD618E7}" type="presOf" srcId="{7AF23E74-3E19-4085-8110-36FB4F81CCC7}" destId="{69B7323E-110F-4DF8-A7B2-C9F82A2B3B7F}" srcOrd="1" destOrd="0" presId="urn:microsoft.com/office/officeart/2005/8/layout/lProcess2"/>
    <dgm:cxn modelId="{C2695692-E6FF-407E-A1C6-8DC0E13098CA}" srcId="{7AF23E74-3E19-4085-8110-36FB4F81CCC7}" destId="{B99EA5F6-A594-4A3A-B144-076C4A9684E8}" srcOrd="2" destOrd="0" parTransId="{D069116F-A41C-4FED-84CB-ED9BE6777ADB}" sibTransId="{CE9E759B-0A99-4FD6-9AF7-96060F2FED33}"/>
    <dgm:cxn modelId="{23251D93-32B4-40B2-9764-3868A308C94C}" srcId="{7AF23E74-3E19-4085-8110-36FB4F81CCC7}" destId="{3FE82103-1E55-405C-8F18-F1FDCE8D4780}" srcOrd="1" destOrd="0" parTransId="{171957FB-E298-4EDF-9B56-AFE36FE35A65}" sibTransId="{E1B681EE-005F-477F-8D6E-808DE868F0BC}"/>
    <dgm:cxn modelId="{1C084693-C58B-4166-8913-9E6CB40EA1DD}" type="presOf" srcId="{3FE82103-1E55-405C-8F18-F1FDCE8D4780}" destId="{47F09E60-31EA-4658-81BA-25EAD7BAB1B4}" srcOrd="0" destOrd="0" presId="urn:microsoft.com/office/officeart/2005/8/layout/lProcess2"/>
    <dgm:cxn modelId="{BA177A9C-3913-47E0-9D94-1EA3B412235C}" type="presOf" srcId="{D9BEBDCF-BECA-4305-876E-0B051860ADD6}" destId="{8CBB387B-E2E3-43BA-A76E-A3CC0B9A3FA8}" srcOrd="0" destOrd="0" presId="urn:microsoft.com/office/officeart/2005/8/layout/lProcess2"/>
    <dgm:cxn modelId="{CC5FE69C-87DA-43DC-BD04-FA47C64CB350}" srcId="{622561D6-31BB-4C6C-AC8E-F30DB758DEE8}" destId="{0B03E1BC-A119-4D81-B5D8-03A6B4D713E3}" srcOrd="1" destOrd="0" parTransId="{FFE30DC9-0700-4D62-8A6A-A36333FEC04A}" sibTransId="{D9FCDA96-582F-4884-8845-34608C9E0528}"/>
    <dgm:cxn modelId="{8D6992A2-CB36-4894-839C-F79FC2D92292}" srcId="{9184010F-47A0-43D8-BFAD-A568DD7317BA}" destId="{84EFE1E8-B8E6-4E1E-A11C-DB2A3E5CE295}" srcOrd="4" destOrd="0" parTransId="{0275FAA3-CFD0-4841-B2E9-D73B0D5A0015}" sibTransId="{80A90772-44C7-419B-A93F-515527AF428D}"/>
    <dgm:cxn modelId="{C49FBDAC-1678-4C84-97CF-8431CCD3237F}" srcId="{D57375E7-7D77-4CAF-AC70-DC5317EF02C7}" destId="{D5B76CE0-6878-40F8-B1DF-9CBE3D7A4CC4}" srcOrd="1" destOrd="0" parTransId="{58E3CDB2-E8FF-45C3-A2F4-33B77794F80B}" sibTransId="{14DEF59E-E27D-4A26-8394-11B07B6A3DC0}"/>
    <dgm:cxn modelId="{927F91B1-1F7C-4A9C-92AF-63BB512F99F7}" srcId="{9184010F-47A0-43D8-BFAD-A568DD7317BA}" destId="{3AEC6651-C412-44F5-BD02-06ADEF91799E}" srcOrd="6" destOrd="0" parTransId="{43020F44-213A-49CB-8E93-09FF95367866}" sibTransId="{915645B8-D2BF-4E86-86F8-B471A0463F0C}"/>
    <dgm:cxn modelId="{368DD9B5-099E-4AE1-A403-53D05C9538D1}" type="presOf" srcId="{79897F05-A227-473F-BE48-58061D67637B}" destId="{5B3EE0CF-C356-4130-9E41-391630ACC50A}" srcOrd="0" destOrd="0" presId="urn:microsoft.com/office/officeart/2005/8/layout/lProcess2"/>
    <dgm:cxn modelId="{B2AB6DB8-A42B-4738-AA50-8A787A2555BA}" type="presOf" srcId="{7AF23E74-3E19-4085-8110-36FB4F81CCC7}" destId="{6C092551-5E8B-4521-8C67-D54EFBE8052F}" srcOrd="0" destOrd="0" presId="urn:microsoft.com/office/officeart/2005/8/layout/lProcess2"/>
    <dgm:cxn modelId="{DD8FA9B8-110C-4E9F-98F2-C1CDF8F7A767}" type="presOf" srcId="{3AEC6651-C412-44F5-BD02-06ADEF91799E}" destId="{BFA22534-948F-486C-A65E-AFCCEB031388}" srcOrd="0" destOrd="0" presId="urn:microsoft.com/office/officeart/2005/8/layout/lProcess2"/>
    <dgm:cxn modelId="{943788B9-D4E2-40F1-BFB6-B818516FE158}" srcId="{CE2799ED-760E-4A7B-8D7F-4295B2553D5D}" destId="{23F06495-2EAF-4F52-8793-211773B7A8BE}" srcOrd="1" destOrd="0" parTransId="{6ADC07D6-20B1-4FF2-8EF5-521FD65CA3B0}" sibTransId="{E5492976-DEF7-4A09-B6A7-7160B383CDBD}"/>
    <dgm:cxn modelId="{185622BD-C4E3-4D56-AEF9-377EBA74C41A}" type="presOf" srcId="{CE2799ED-760E-4A7B-8D7F-4295B2553D5D}" destId="{62EE5C10-4869-4901-B135-100C3FCEC949}" srcOrd="0" destOrd="0" presId="urn:microsoft.com/office/officeart/2005/8/layout/lProcess2"/>
    <dgm:cxn modelId="{530082BE-89BD-4536-9C18-D40916505EF7}" srcId="{BAEF5C09-CA7B-46CB-8B7D-4BE2F02C9E13}" destId="{93E368E5-C14E-477A-BA7D-44376755DDA6}" srcOrd="4" destOrd="0" parTransId="{A8BE2731-A4FA-48C7-8B31-A7C9D71BC400}" sibTransId="{67DE4BFE-A7B3-4AB8-AE1B-1B6CADFD24DF}"/>
    <dgm:cxn modelId="{41C2CEBE-2F93-44CB-841A-0F93566F2821}" srcId="{9184010F-47A0-43D8-BFAD-A568DD7317BA}" destId="{E2DC70CC-491E-408E-8B46-A7C8666E23F1}" srcOrd="1" destOrd="0" parTransId="{C4D83633-9B71-49B0-8BB6-E5F1C6D7017C}" sibTransId="{025D8319-13D2-4328-BA3C-22EED4721873}"/>
    <dgm:cxn modelId="{CF5E8EC1-F891-4B95-90DD-BD06C37FB0B5}" type="presOf" srcId="{61E34EC5-70F7-435B-A094-B918E81E0BDB}" destId="{CAF38E55-E6AE-4212-88FF-666C690BEB9A}" srcOrd="0" destOrd="0" presId="urn:microsoft.com/office/officeart/2005/8/layout/lProcess2"/>
    <dgm:cxn modelId="{BF99FFC6-EE2B-49D4-82C2-3DEDFEF4AC4A}" srcId="{622561D6-31BB-4C6C-AC8E-F30DB758DEE8}" destId="{C5BE7085-090C-4CB4-B65B-B05F974B4D81}" srcOrd="6" destOrd="0" parTransId="{A92F984C-9C85-4D24-9772-78D53C3D6F8F}" sibTransId="{6F883001-40ED-4735-9100-BE6E881ED5F7}"/>
    <dgm:cxn modelId="{8112CDC9-FFD7-4390-88AA-3E0580FE2EDB}" type="presOf" srcId="{1C36190F-1304-4A99-890E-B7A3086FF388}" destId="{1EC2EF2D-411C-45B1-A251-513B61536A50}" srcOrd="0" destOrd="0" presId="urn:microsoft.com/office/officeart/2005/8/layout/lProcess2"/>
    <dgm:cxn modelId="{7D076DD7-0F47-4C2B-866C-C1DFA7E5AA58}" type="presOf" srcId="{9184010F-47A0-43D8-BFAD-A568DD7317BA}" destId="{A454A93A-F1FF-4602-9BE7-831C1D321BD1}" srcOrd="1" destOrd="0" presId="urn:microsoft.com/office/officeart/2005/8/layout/lProcess2"/>
    <dgm:cxn modelId="{317FABD7-C93F-4C25-B0FD-5ACED04E08ED}" srcId="{BAEF5C09-CA7B-46CB-8B7D-4BE2F02C9E13}" destId="{97B77F4F-D164-4EBE-AE6C-7139FD685755}" srcOrd="3" destOrd="0" parTransId="{8F5DE18F-F371-472A-A0BF-7414E5C4162C}" sibTransId="{718D2283-82CA-4B7E-A9A0-2EB9CA7C26F0}"/>
    <dgm:cxn modelId="{FCC2A9D8-E46C-4BEF-BA05-A3E83DD56380}" type="presOf" srcId="{8F9D1189-DBDD-468B-8FC9-42F1BABEEDEF}" destId="{00D3897D-5107-485D-88A7-F8F78F011A18}" srcOrd="0" destOrd="0" presId="urn:microsoft.com/office/officeart/2005/8/layout/lProcess2"/>
    <dgm:cxn modelId="{BCB7D5D8-A01F-4A7A-BE6A-AD02BDAB4384}" srcId="{D5B76CE0-6878-40F8-B1DF-9CBE3D7A4CC4}" destId="{703338C1-4ED6-46BD-93C8-B5C511F21769}" srcOrd="0" destOrd="0" parTransId="{D4F6D5E8-1FDE-4AE5-8DE1-10A77DE5C07B}" sibTransId="{75CE48AC-0A2A-49D4-A86F-CED94E706184}"/>
    <dgm:cxn modelId="{609507E0-3AD9-4719-8600-F2D50DCE07E9}" type="presOf" srcId="{E2DC70CC-491E-408E-8B46-A7C8666E23F1}" destId="{E5105DC4-30FE-4A5F-847C-01746562F896}" srcOrd="0" destOrd="0" presId="urn:microsoft.com/office/officeart/2005/8/layout/lProcess2"/>
    <dgm:cxn modelId="{251158E0-0750-4975-A391-39CB0A3E403E}" srcId="{CE2799ED-760E-4A7B-8D7F-4295B2553D5D}" destId="{AEC8AEF0-8C0F-4072-A89D-7CA6EA68CAB2}" srcOrd="5" destOrd="0" parTransId="{986EFFF9-91AC-490D-8791-B8E9508F9032}" sibTransId="{10795962-D604-4FF7-9B4C-2F7E302E094A}"/>
    <dgm:cxn modelId="{53AAAAE4-A722-456C-96DA-23AAC352BCB0}" type="presOf" srcId="{A61F384C-0166-44EC-BFC6-8BDCBFA5E58D}" destId="{7386C8A4-655F-4E09-B577-472F25328465}" srcOrd="0" destOrd="0" presId="urn:microsoft.com/office/officeart/2005/8/layout/lProcess2"/>
    <dgm:cxn modelId="{4E8D74E5-BAB9-4510-B637-C2A441143E4A}" type="presOf" srcId="{703338C1-4ED6-46BD-93C8-B5C511F21769}" destId="{CD0B9150-CCFD-41E3-BD6A-02FC228D3F3B}" srcOrd="0" destOrd="0" presId="urn:microsoft.com/office/officeart/2005/8/layout/lProcess2"/>
    <dgm:cxn modelId="{CD9612EC-C50A-47AA-9D82-B065692D8C00}" srcId="{9184010F-47A0-43D8-BFAD-A568DD7317BA}" destId="{6DD350CD-FB9D-4B26-AF87-DCFB802B3F30}" srcOrd="2" destOrd="0" parTransId="{3BE61ED5-7397-4405-8F80-9BCB1FFEA2A0}" sibTransId="{C033949D-EBF6-4F60-97F6-3EC4B8779DAE}"/>
    <dgm:cxn modelId="{1C937CED-7282-4CC0-885B-56A1F232842E}" type="presOf" srcId="{46FE1DB0-D734-4C60-894D-85AB8B0A3C66}" destId="{FB1E3E1B-8394-49E6-B760-206DFD27EA9A}" srcOrd="0" destOrd="0" presId="urn:microsoft.com/office/officeart/2005/8/layout/lProcess2"/>
    <dgm:cxn modelId="{C06876F0-0EB5-49F4-A63B-69168134F288}" srcId="{7AF23E74-3E19-4085-8110-36FB4F81CCC7}" destId="{1C36190F-1304-4A99-890E-B7A3086FF388}" srcOrd="4" destOrd="0" parTransId="{D1299A90-F424-453F-938C-9AE8071C1F72}" sibTransId="{B867617C-6222-425E-85CB-62714C6830B5}"/>
    <dgm:cxn modelId="{8449F0F0-B10E-45BC-AC51-D69F7B705424}" type="presOf" srcId="{13898B41-9687-4A18-A0D7-7395F7F7653F}" destId="{02A9E60C-51AC-438A-8FFD-3C7AF20E0268}" srcOrd="0" destOrd="0" presId="urn:microsoft.com/office/officeart/2005/8/layout/lProcess2"/>
    <dgm:cxn modelId="{BE91A0F1-C5EC-4BF7-B807-D92FC103939F}" type="presOf" srcId="{4F6D1F3C-6D80-4300-8132-D18F080974B6}" destId="{71D697F8-C27E-4B0D-81C8-ED384E69575A}" srcOrd="0" destOrd="0" presId="urn:microsoft.com/office/officeart/2005/8/layout/lProcess2"/>
    <dgm:cxn modelId="{A6D05CF5-139A-4C7C-A6E2-1D130E3B4A15}" type="presOf" srcId="{D5B76CE0-6878-40F8-B1DF-9CBE3D7A4CC4}" destId="{ABC1198D-79BF-4A1E-92F8-7FAC7FB272E6}" srcOrd="0" destOrd="0" presId="urn:microsoft.com/office/officeart/2005/8/layout/lProcess2"/>
    <dgm:cxn modelId="{7E8189F6-F35E-491E-A089-EEBCEA405164}" type="presOf" srcId="{19129619-0EBB-454C-90C2-830537E29AD4}" destId="{9FA6FCFB-1C65-400C-ABBE-A0D4DEE2D7F1}" srcOrd="0" destOrd="0" presId="urn:microsoft.com/office/officeart/2005/8/layout/lProcess2"/>
    <dgm:cxn modelId="{F8FED2F6-A711-4B1C-B6C6-8A96621D2AFB}" srcId="{D5B76CE0-6878-40F8-B1DF-9CBE3D7A4CC4}" destId="{A5CBBA6F-2E41-4A14-A3BD-C54EC438F479}" srcOrd="3" destOrd="0" parTransId="{6597240A-53DD-40F1-8A76-524ACA478CD0}" sibTransId="{C4CB7C35-61A4-417D-838B-47B9DD84ED46}"/>
    <dgm:cxn modelId="{03753BF7-BA4E-47FD-A903-5D67497357A6}" type="presOf" srcId="{84EFE1E8-B8E6-4E1E-A11C-DB2A3E5CE295}" destId="{3D30B111-9C1B-466B-931C-1171977FF437}" srcOrd="0" destOrd="0" presId="urn:microsoft.com/office/officeart/2005/8/layout/lProcess2"/>
    <dgm:cxn modelId="{2842D7F7-7DB5-41D8-9BC6-AE93EDE952E1}" type="presOf" srcId="{FB98849B-CF2A-4202-8174-F475D0C3C031}" destId="{62A7970B-E5A9-4990-8CC0-446A8519F75F}" srcOrd="0" destOrd="0" presId="urn:microsoft.com/office/officeart/2005/8/layout/lProcess2"/>
    <dgm:cxn modelId="{03BFBEF8-5173-456C-86BF-3DFB6E848D46}" type="presOf" srcId="{9BB6F994-1C2E-4BDA-8889-FCA54D31CAB0}" destId="{B0BD3999-D1D4-4044-8A71-4718A42E45A5}" srcOrd="0" destOrd="0" presId="urn:microsoft.com/office/officeart/2005/8/layout/lProcess2"/>
    <dgm:cxn modelId="{03FB15FB-F171-4C9D-9207-790CC9171E87}" type="presOf" srcId="{16C2FC2D-BF75-4FF7-8E87-25425E0DBE29}" destId="{A9C6FAC0-9BAE-41B0-ABC8-77974AFA6F7C}" srcOrd="0" destOrd="0" presId="urn:microsoft.com/office/officeart/2005/8/layout/lProcess2"/>
    <dgm:cxn modelId="{7A4BAE7D-5874-4409-BA92-FAD15B26EC03}" type="presParOf" srcId="{B2919B27-5543-41DE-B317-821AA54EB64C}" destId="{7E3799E5-669F-4E6F-A39B-AEEC8C687D34}" srcOrd="0" destOrd="0" presId="urn:microsoft.com/office/officeart/2005/8/layout/lProcess2"/>
    <dgm:cxn modelId="{C6CBFF0E-476D-4007-8C78-43F05D2BE23E}" type="presParOf" srcId="{7E3799E5-669F-4E6F-A39B-AEEC8C687D34}" destId="{55069829-2532-41AB-9364-F4378ABD2B2E}" srcOrd="0" destOrd="0" presId="urn:microsoft.com/office/officeart/2005/8/layout/lProcess2"/>
    <dgm:cxn modelId="{6AFE6208-5299-4080-AAE8-211BB9110098}" type="presParOf" srcId="{7E3799E5-669F-4E6F-A39B-AEEC8C687D34}" destId="{6EF7187C-4A4E-4843-9E62-0266E0131DA6}" srcOrd="1" destOrd="0" presId="urn:microsoft.com/office/officeart/2005/8/layout/lProcess2"/>
    <dgm:cxn modelId="{5777BBDE-369D-45B3-82D4-3B087F7ED5BD}" type="presParOf" srcId="{7E3799E5-669F-4E6F-A39B-AEEC8C687D34}" destId="{6D95C1C9-EAA0-4D9F-8DBC-1EF5A753B01F}" srcOrd="2" destOrd="0" presId="urn:microsoft.com/office/officeart/2005/8/layout/lProcess2"/>
    <dgm:cxn modelId="{A05FEDE5-4855-4FCB-AF8D-749D911F0EA4}" type="presParOf" srcId="{6D95C1C9-EAA0-4D9F-8DBC-1EF5A753B01F}" destId="{F4CA3335-F36B-421F-83F8-4D5D24303BA7}" srcOrd="0" destOrd="0" presId="urn:microsoft.com/office/officeart/2005/8/layout/lProcess2"/>
    <dgm:cxn modelId="{04E4D73F-6567-4B07-AB62-37607812951D}" type="presParOf" srcId="{F4CA3335-F36B-421F-83F8-4D5D24303BA7}" destId="{80827557-4852-49DA-A837-B7728F4CEEB0}" srcOrd="0" destOrd="0" presId="urn:microsoft.com/office/officeart/2005/8/layout/lProcess2"/>
    <dgm:cxn modelId="{06AF4E11-A1F2-4E62-B953-AE7950B35A0E}" type="presParOf" srcId="{F4CA3335-F36B-421F-83F8-4D5D24303BA7}" destId="{D6B66C3B-0F65-4EB1-9095-3805FA34340C}" srcOrd="1" destOrd="0" presId="urn:microsoft.com/office/officeart/2005/8/layout/lProcess2"/>
    <dgm:cxn modelId="{3BF05BBA-27C2-4089-A455-2C44939A02A3}" type="presParOf" srcId="{F4CA3335-F36B-421F-83F8-4D5D24303BA7}" destId="{0EA033D6-5684-4358-8A34-B426F3C65DE5}" srcOrd="2" destOrd="0" presId="urn:microsoft.com/office/officeart/2005/8/layout/lProcess2"/>
    <dgm:cxn modelId="{C27E1099-5367-436C-80CC-23BB6E375F54}" type="presParOf" srcId="{F4CA3335-F36B-421F-83F8-4D5D24303BA7}" destId="{034930DB-4F1D-4F7C-B084-BFE06D1B265D}" srcOrd="3" destOrd="0" presId="urn:microsoft.com/office/officeart/2005/8/layout/lProcess2"/>
    <dgm:cxn modelId="{15CC901C-F937-45FB-A8F6-FC44E66633A1}" type="presParOf" srcId="{F4CA3335-F36B-421F-83F8-4D5D24303BA7}" destId="{7386C8A4-655F-4E09-B577-472F25328465}" srcOrd="4" destOrd="0" presId="urn:microsoft.com/office/officeart/2005/8/layout/lProcess2"/>
    <dgm:cxn modelId="{CA93AA0B-94ED-44EA-B98A-0CC5375481C9}" type="presParOf" srcId="{F4CA3335-F36B-421F-83F8-4D5D24303BA7}" destId="{E541EC24-8EF7-4C69-B68C-6B78622690A6}" srcOrd="5" destOrd="0" presId="urn:microsoft.com/office/officeart/2005/8/layout/lProcess2"/>
    <dgm:cxn modelId="{2FCF8A0C-65B4-4601-B376-9CDD8DFBCDB7}" type="presParOf" srcId="{F4CA3335-F36B-421F-83F8-4D5D24303BA7}" destId="{52F4C8FF-3E65-4E35-A5B0-EAA4188BD584}" srcOrd="6" destOrd="0" presId="urn:microsoft.com/office/officeart/2005/8/layout/lProcess2"/>
    <dgm:cxn modelId="{265FD406-EF5D-4E46-86CD-D017D1E975A7}" type="presParOf" srcId="{F4CA3335-F36B-421F-83F8-4D5D24303BA7}" destId="{3B0FA2C7-C2B1-426F-AFE4-3F0F3B174907}" srcOrd="7" destOrd="0" presId="urn:microsoft.com/office/officeart/2005/8/layout/lProcess2"/>
    <dgm:cxn modelId="{C6D4FB0A-BD40-4037-83EF-E487CC8C5309}" type="presParOf" srcId="{F4CA3335-F36B-421F-83F8-4D5D24303BA7}" destId="{62A7970B-E5A9-4990-8CC0-446A8519F75F}" srcOrd="8" destOrd="0" presId="urn:microsoft.com/office/officeart/2005/8/layout/lProcess2"/>
    <dgm:cxn modelId="{0A36B294-ABAF-491C-8BCD-634EB5FF0D3B}" type="presParOf" srcId="{F4CA3335-F36B-421F-83F8-4D5D24303BA7}" destId="{23475ECF-17CC-485B-B40D-9FCFADE2C571}" srcOrd="9" destOrd="0" presId="urn:microsoft.com/office/officeart/2005/8/layout/lProcess2"/>
    <dgm:cxn modelId="{BD89EA50-580D-4E10-AAA6-6FC6F2D26D4C}" type="presParOf" srcId="{F4CA3335-F36B-421F-83F8-4D5D24303BA7}" destId="{1C2A2D8F-7420-4548-8854-280DB2E404BE}" srcOrd="10" destOrd="0" presId="urn:microsoft.com/office/officeart/2005/8/layout/lProcess2"/>
    <dgm:cxn modelId="{3F752338-33B1-4086-9A0F-58858609F5A2}" type="presParOf" srcId="{F4CA3335-F36B-421F-83F8-4D5D24303BA7}" destId="{48BB425F-92D0-4AC6-B55B-AFB86DF88BF9}" srcOrd="11" destOrd="0" presId="urn:microsoft.com/office/officeart/2005/8/layout/lProcess2"/>
    <dgm:cxn modelId="{C5F0A49C-4128-4EE3-A791-AF594D4F512A}" type="presParOf" srcId="{F4CA3335-F36B-421F-83F8-4D5D24303BA7}" destId="{FA8645F8-C5AB-475E-8BFB-62669BD99059}" srcOrd="12" destOrd="0" presId="urn:microsoft.com/office/officeart/2005/8/layout/lProcess2"/>
    <dgm:cxn modelId="{E86BC459-0D04-403E-A5C8-A246D304D2AA}" type="presParOf" srcId="{B2919B27-5543-41DE-B317-821AA54EB64C}" destId="{2A08D532-D09F-44D1-8A2C-02D4CA1CB4BD}" srcOrd="1" destOrd="0" presId="urn:microsoft.com/office/officeart/2005/8/layout/lProcess2"/>
    <dgm:cxn modelId="{F3B9CA65-9547-43A9-9FC5-7CBA8D38FF14}" type="presParOf" srcId="{B2919B27-5543-41DE-B317-821AA54EB64C}" destId="{A83C22F8-EB72-4B43-A5E2-4513CDC9591A}" srcOrd="2" destOrd="0" presId="urn:microsoft.com/office/officeart/2005/8/layout/lProcess2"/>
    <dgm:cxn modelId="{813A9DD3-24B3-45ED-98C4-9C231F239538}" type="presParOf" srcId="{A83C22F8-EB72-4B43-A5E2-4513CDC9591A}" destId="{ABC1198D-79BF-4A1E-92F8-7FAC7FB272E6}" srcOrd="0" destOrd="0" presId="urn:microsoft.com/office/officeart/2005/8/layout/lProcess2"/>
    <dgm:cxn modelId="{97AC38F2-00D0-4545-8A93-2D55B5B94CBE}" type="presParOf" srcId="{A83C22F8-EB72-4B43-A5E2-4513CDC9591A}" destId="{AB341D98-4BF7-402B-A10E-F9E38DE75485}" srcOrd="1" destOrd="0" presId="urn:microsoft.com/office/officeart/2005/8/layout/lProcess2"/>
    <dgm:cxn modelId="{8B1E748B-B350-4A88-975A-0C80F01C5AB0}" type="presParOf" srcId="{A83C22F8-EB72-4B43-A5E2-4513CDC9591A}" destId="{D8C05D8B-00C9-438A-9A89-7C75FAEA6ADC}" srcOrd="2" destOrd="0" presId="urn:microsoft.com/office/officeart/2005/8/layout/lProcess2"/>
    <dgm:cxn modelId="{E1E6DF8D-78B3-4A53-B2F7-886789E317A3}" type="presParOf" srcId="{D8C05D8B-00C9-438A-9A89-7C75FAEA6ADC}" destId="{EF74F3C6-6798-451D-BB3E-B1D0A66827F3}" srcOrd="0" destOrd="0" presId="urn:microsoft.com/office/officeart/2005/8/layout/lProcess2"/>
    <dgm:cxn modelId="{0B1BA1CF-E0B9-409D-BBC2-B41126F85346}" type="presParOf" srcId="{EF74F3C6-6798-451D-BB3E-B1D0A66827F3}" destId="{CD0B9150-CCFD-41E3-BD6A-02FC228D3F3B}" srcOrd="0" destOrd="0" presId="urn:microsoft.com/office/officeart/2005/8/layout/lProcess2"/>
    <dgm:cxn modelId="{6E88B631-A879-4FBE-891A-7D259E788300}" type="presParOf" srcId="{EF74F3C6-6798-451D-BB3E-B1D0A66827F3}" destId="{A4DA7C3F-9C07-45B7-9D39-56920E44499E}" srcOrd="1" destOrd="0" presId="urn:microsoft.com/office/officeart/2005/8/layout/lProcess2"/>
    <dgm:cxn modelId="{F45CB72D-B708-4FE5-AD58-685B279058A3}" type="presParOf" srcId="{EF74F3C6-6798-451D-BB3E-B1D0A66827F3}" destId="{FB1E3E1B-8394-49E6-B760-206DFD27EA9A}" srcOrd="2" destOrd="0" presId="urn:microsoft.com/office/officeart/2005/8/layout/lProcess2"/>
    <dgm:cxn modelId="{E449FAA2-97D7-45B9-A6D7-755634F61364}" type="presParOf" srcId="{EF74F3C6-6798-451D-BB3E-B1D0A66827F3}" destId="{A2CCC3BD-4CDF-4250-8E37-595580B4566C}" srcOrd="3" destOrd="0" presId="urn:microsoft.com/office/officeart/2005/8/layout/lProcess2"/>
    <dgm:cxn modelId="{E2A58753-C28E-4F8D-B777-8C9D4D5C66AF}" type="presParOf" srcId="{EF74F3C6-6798-451D-BB3E-B1D0A66827F3}" destId="{E984E300-7725-4311-88ED-A30A0EC47C2C}" srcOrd="4" destOrd="0" presId="urn:microsoft.com/office/officeart/2005/8/layout/lProcess2"/>
    <dgm:cxn modelId="{1515E6C5-92D5-43B3-A102-F5506E9703A6}" type="presParOf" srcId="{EF74F3C6-6798-451D-BB3E-B1D0A66827F3}" destId="{A900E2FE-D731-48CD-A5FA-7459EA807088}" srcOrd="5" destOrd="0" presId="urn:microsoft.com/office/officeart/2005/8/layout/lProcess2"/>
    <dgm:cxn modelId="{A615D1CB-0C41-491E-AE76-1894676DEDD7}" type="presParOf" srcId="{EF74F3C6-6798-451D-BB3E-B1D0A66827F3}" destId="{9C653E6F-7478-4A62-B753-DEEC11FBF1A9}" srcOrd="6" destOrd="0" presId="urn:microsoft.com/office/officeart/2005/8/layout/lProcess2"/>
    <dgm:cxn modelId="{C135E9D5-8761-4A93-BC23-24A7636BE50A}" type="presParOf" srcId="{EF74F3C6-6798-451D-BB3E-B1D0A66827F3}" destId="{AFAF9F81-94E2-4310-82E8-6460AF4E4E15}" srcOrd="7" destOrd="0" presId="urn:microsoft.com/office/officeart/2005/8/layout/lProcess2"/>
    <dgm:cxn modelId="{55B68A12-D0F2-4C00-9AAF-1227BE0CB5A7}" type="presParOf" srcId="{EF74F3C6-6798-451D-BB3E-B1D0A66827F3}" destId="{293227AA-4F3C-4ACC-B0C9-3BA39A9BF8BD}" srcOrd="8" destOrd="0" presId="urn:microsoft.com/office/officeart/2005/8/layout/lProcess2"/>
    <dgm:cxn modelId="{293F4DC8-916A-49F7-A06F-6916C4ACBE16}" type="presParOf" srcId="{EF74F3C6-6798-451D-BB3E-B1D0A66827F3}" destId="{ABCB7365-ED69-4048-AE4A-27A43B1D4E26}" srcOrd="9" destOrd="0" presId="urn:microsoft.com/office/officeart/2005/8/layout/lProcess2"/>
    <dgm:cxn modelId="{7E0E2B25-FFB7-497D-9AFA-D8AF8EC95F62}" type="presParOf" srcId="{EF74F3C6-6798-451D-BB3E-B1D0A66827F3}" destId="{9FA6FCFB-1C65-400C-ABBE-A0D4DEE2D7F1}" srcOrd="10" destOrd="0" presId="urn:microsoft.com/office/officeart/2005/8/layout/lProcess2"/>
    <dgm:cxn modelId="{13666D45-5D4F-429D-804D-2CB6E93A43DE}" type="presParOf" srcId="{EF74F3C6-6798-451D-BB3E-B1D0A66827F3}" destId="{8C3F5000-F33B-4913-BB52-83C9DD5B1098}" srcOrd="11" destOrd="0" presId="urn:microsoft.com/office/officeart/2005/8/layout/lProcess2"/>
    <dgm:cxn modelId="{8921D728-E8CE-4862-8F4F-5498756FB9BC}" type="presParOf" srcId="{EF74F3C6-6798-451D-BB3E-B1D0A66827F3}" destId="{00D3897D-5107-485D-88A7-F8F78F011A18}" srcOrd="12" destOrd="0" presId="urn:microsoft.com/office/officeart/2005/8/layout/lProcess2"/>
    <dgm:cxn modelId="{63D88DBC-3449-43BA-9592-093C1701BC8E}" type="presParOf" srcId="{B2919B27-5543-41DE-B317-821AA54EB64C}" destId="{F86457B9-4E23-4229-838B-FFA3B7838F64}" srcOrd="3" destOrd="0" presId="urn:microsoft.com/office/officeart/2005/8/layout/lProcess2"/>
    <dgm:cxn modelId="{9D6E145B-A7FD-40E6-82BF-03320FF4D519}" type="presParOf" srcId="{B2919B27-5543-41DE-B317-821AA54EB64C}" destId="{F16B89C1-5096-4C8B-858F-1047215487EA}" srcOrd="4" destOrd="0" presId="urn:microsoft.com/office/officeart/2005/8/layout/lProcess2"/>
    <dgm:cxn modelId="{868D297A-4A8E-4A8C-B1DE-715CF3721DD7}" type="presParOf" srcId="{F16B89C1-5096-4C8B-858F-1047215487EA}" destId="{AEF70C20-98D1-4A65-9D3E-38F5BAFAD013}" srcOrd="0" destOrd="0" presId="urn:microsoft.com/office/officeart/2005/8/layout/lProcess2"/>
    <dgm:cxn modelId="{5F871DCC-08E6-4A81-82AB-FBF3518C3A87}" type="presParOf" srcId="{F16B89C1-5096-4C8B-858F-1047215487EA}" destId="{3E41A1C1-2499-469D-88B9-E0401A97CDA8}" srcOrd="1" destOrd="0" presId="urn:microsoft.com/office/officeart/2005/8/layout/lProcess2"/>
    <dgm:cxn modelId="{C6317815-7AD0-4DC2-AD32-0679FF9CC480}" type="presParOf" srcId="{F16B89C1-5096-4C8B-858F-1047215487EA}" destId="{FCBB1219-7381-403C-AC5B-4E5409175A69}" srcOrd="2" destOrd="0" presId="urn:microsoft.com/office/officeart/2005/8/layout/lProcess2"/>
    <dgm:cxn modelId="{0B5F5615-4D38-480F-8E43-8724FE4239FC}" type="presParOf" srcId="{FCBB1219-7381-403C-AC5B-4E5409175A69}" destId="{76FEB5CC-DD08-48BA-A11B-D9E84D3E754F}" srcOrd="0" destOrd="0" presId="urn:microsoft.com/office/officeart/2005/8/layout/lProcess2"/>
    <dgm:cxn modelId="{10180743-7321-466E-866A-598A19056D24}" type="presParOf" srcId="{76FEB5CC-DD08-48BA-A11B-D9E84D3E754F}" destId="{48A70F41-EE5C-409D-938C-3235D34CE9F3}" srcOrd="0" destOrd="0" presId="urn:microsoft.com/office/officeart/2005/8/layout/lProcess2"/>
    <dgm:cxn modelId="{AD660B0F-4710-4B41-B976-8C013AB7C8A1}" type="presParOf" srcId="{76FEB5CC-DD08-48BA-A11B-D9E84D3E754F}" destId="{3828CDCC-521E-4146-842B-D668063F42A0}" srcOrd="1" destOrd="0" presId="urn:microsoft.com/office/officeart/2005/8/layout/lProcess2"/>
    <dgm:cxn modelId="{D191FF07-7239-46E0-909B-FFFDB7B262F4}" type="presParOf" srcId="{76FEB5CC-DD08-48BA-A11B-D9E84D3E754F}" destId="{A9C6FAC0-9BAE-41B0-ABC8-77974AFA6F7C}" srcOrd="2" destOrd="0" presId="urn:microsoft.com/office/officeart/2005/8/layout/lProcess2"/>
    <dgm:cxn modelId="{AD27F9BC-980D-4DBF-9ECB-2C5192F78708}" type="presParOf" srcId="{76FEB5CC-DD08-48BA-A11B-D9E84D3E754F}" destId="{369836AD-0DC6-4C70-A690-554583889108}" srcOrd="3" destOrd="0" presId="urn:microsoft.com/office/officeart/2005/8/layout/lProcess2"/>
    <dgm:cxn modelId="{AE5EFFE3-934B-4358-91BA-6FE8F944C033}" type="presParOf" srcId="{76FEB5CC-DD08-48BA-A11B-D9E84D3E754F}" destId="{E24556C1-7E53-40AC-BFC0-9A677C54018F}" srcOrd="4" destOrd="0" presId="urn:microsoft.com/office/officeart/2005/8/layout/lProcess2"/>
    <dgm:cxn modelId="{AE86DED1-BFA9-46E6-9E8E-4C2157C5DC8C}" type="presParOf" srcId="{76FEB5CC-DD08-48BA-A11B-D9E84D3E754F}" destId="{2D568C00-6CD0-4C00-8306-0DD797170183}" srcOrd="5" destOrd="0" presId="urn:microsoft.com/office/officeart/2005/8/layout/lProcess2"/>
    <dgm:cxn modelId="{EBD63836-5CB2-4E6D-A88D-5A758AC45B56}" type="presParOf" srcId="{76FEB5CC-DD08-48BA-A11B-D9E84D3E754F}" destId="{49D2AB34-4E60-4DA6-AD86-C670A5E9674B}" srcOrd="6" destOrd="0" presId="urn:microsoft.com/office/officeart/2005/8/layout/lProcess2"/>
    <dgm:cxn modelId="{91BFBB55-560C-46E9-B381-F851379AA601}" type="presParOf" srcId="{76FEB5CC-DD08-48BA-A11B-D9E84D3E754F}" destId="{6BF9D258-645D-4667-9D34-33C3BA3C4364}" srcOrd="7" destOrd="0" presId="urn:microsoft.com/office/officeart/2005/8/layout/lProcess2"/>
    <dgm:cxn modelId="{E26DA5F1-3B78-479B-BC04-BB52068EE07A}" type="presParOf" srcId="{76FEB5CC-DD08-48BA-A11B-D9E84D3E754F}" destId="{B5F07CC8-CA50-4A60-B683-BF88AFBD219A}" srcOrd="8" destOrd="0" presId="urn:microsoft.com/office/officeart/2005/8/layout/lProcess2"/>
    <dgm:cxn modelId="{32F2C3F0-3C95-486E-ADA6-D09BD8833A28}" type="presParOf" srcId="{76FEB5CC-DD08-48BA-A11B-D9E84D3E754F}" destId="{4D0AA2D8-4792-4B55-8DAC-7CDC7201D7CF}" srcOrd="9" destOrd="0" presId="urn:microsoft.com/office/officeart/2005/8/layout/lProcess2"/>
    <dgm:cxn modelId="{C92F3BE5-CAD4-4A10-88FF-8355F8CCA359}" type="presParOf" srcId="{76FEB5CC-DD08-48BA-A11B-D9E84D3E754F}" destId="{EF5A39DB-5D76-4C6A-B99B-3A136CA9E23C}" srcOrd="10" destOrd="0" presId="urn:microsoft.com/office/officeart/2005/8/layout/lProcess2"/>
    <dgm:cxn modelId="{34D42074-088C-473F-9882-C2E2BFB2BA20}" type="presParOf" srcId="{76FEB5CC-DD08-48BA-A11B-D9E84D3E754F}" destId="{60BD8CC8-1F34-49F6-B8AF-E3964AAFBC1B}" srcOrd="11" destOrd="0" presId="urn:microsoft.com/office/officeart/2005/8/layout/lProcess2"/>
    <dgm:cxn modelId="{D82BFA44-1459-4739-BEB5-188B19AC300D}" type="presParOf" srcId="{76FEB5CC-DD08-48BA-A11B-D9E84D3E754F}" destId="{CAF38E55-E6AE-4212-88FF-666C690BEB9A}" srcOrd="12" destOrd="0" presId="urn:microsoft.com/office/officeart/2005/8/layout/lProcess2"/>
    <dgm:cxn modelId="{8CF49E47-2EBB-4A1D-9557-65137ED561CB}" type="presParOf" srcId="{B2919B27-5543-41DE-B317-821AA54EB64C}" destId="{7F755134-4090-4325-95FA-D61782E03F86}" srcOrd="5" destOrd="0" presId="urn:microsoft.com/office/officeart/2005/8/layout/lProcess2"/>
    <dgm:cxn modelId="{D644060C-CCBE-4703-A292-03801D7590F7}" type="presParOf" srcId="{B2919B27-5543-41DE-B317-821AA54EB64C}" destId="{85A559C6-6BA3-49C0-B71B-5C20034D66B6}" srcOrd="6" destOrd="0" presId="urn:microsoft.com/office/officeart/2005/8/layout/lProcess2"/>
    <dgm:cxn modelId="{E7D162C8-A66B-44B9-B14D-5A98481F495C}" type="presParOf" srcId="{85A559C6-6BA3-49C0-B71B-5C20034D66B6}" destId="{62EE5C10-4869-4901-B135-100C3FCEC949}" srcOrd="0" destOrd="0" presId="urn:microsoft.com/office/officeart/2005/8/layout/lProcess2"/>
    <dgm:cxn modelId="{73D03169-7576-4CFF-9420-08420EE4CC0A}" type="presParOf" srcId="{85A559C6-6BA3-49C0-B71B-5C20034D66B6}" destId="{9E49193F-D096-4270-AB71-DCD2DD99C82F}" srcOrd="1" destOrd="0" presId="urn:microsoft.com/office/officeart/2005/8/layout/lProcess2"/>
    <dgm:cxn modelId="{161A4F35-505E-4A42-8873-F94A49BE68BF}" type="presParOf" srcId="{85A559C6-6BA3-49C0-B71B-5C20034D66B6}" destId="{8E0F05CF-2511-4A9A-8112-B0EE99A1F0EE}" srcOrd="2" destOrd="0" presId="urn:microsoft.com/office/officeart/2005/8/layout/lProcess2"/>
    <dgm:cxn modelId="{B4F5B3FE-3C3B-4CE3-B9C5-6046D5DF16C9}" type="presParOf" srcId="{8E0F05CF-2511-4A9A-8112-B0EE99A1F0EE}" destId="{EB6FFE9B-ABA9-4C3E-B59B-FF1C953876FF}" srcOrd="0" destOrd="0" presId="urn:microsoft.com/office/officeart/2005/8/layout/lProcess2"/>
    <dgm:cxn modelId="{BDA97E60-6494-4417-8D92-8528E5F21EEE}" type="presParOf" srcId="{EB6FFE9B-ABA9-4C3E-B59B-FF1C953876FF}" destId="{5B3EE0CF-C356-4130-9E41-391630ACC50A}" srcOrd="0" destOrd="0" presId="urn:microsoft.com/office/officeart/2005/8/layout/lProcess2"/>
    <dgm:cxn modelId="{FE1ECEFE-7306-40E7-9BFE-8EC36F78F4D7}" type="presParOf" srcId="{EB6FFE9B-ABA9-4C3E-B59B-FF1C953876FF}" destId="{4C927702-59DE-4391-B1D9-0E2160BC24D0}" srcOrd="1" destOrd="0" presId="urn:microsoft.com/office/officeart/2005/8/layout/lProcess2"/>
    <dgm:cxn modelId="{795727F5-DB42-40E7-9684-97D4196A731A}" type="presParOf" srcId="{EB6FFE9B-ABA9-4C3E-B59B-FF1C953876FF}" destId="{56261E9C-2B82-410D-B17C-8DF40C40B9C8}" srcOrd="2" destOrd="0" presId="urn:microsoft.com/office/officeart/2005/8/layout/lProcess2"/>
    <dgm:cxn modelId="{2CAB37E5-1506-4BF9-98C0-0125929214B2}" type="presParOf" srcId="{EB6FFE9B-ABA9-4C3E-B59B-FF1C953876FF}" destId="{56699295-4D37-4DA2-BF37-43E2153072C0}" srcOrd="3" destOrd="0" presId="urn:microsoft.com/office/officeart/2005/8/layout/lProcess2"/>
    <dgm:cxn modelId="{4299D84E-79A7-408A-94E9-7F0A34095B72}" type="presParOf" srcId="{EB6FFE9B-ABA9-4C3E-B59B-FF1C953876FF}" destId="{71D697F8-C27E-4B0D-81C8-ED384E69575A}" srcOrd="4" destOrd="0" presId="urn:microsoft.com/office/officeart/2005/8/layout/lProcess2"/>
    <dgm:cxn modelId="{1D4878FE-B513-410E-A2A1-FC05D211FA90}" type="presParOf" srcId="{EB6FFE9B-ABA9-4C3E-B59B-FF1C953876FF}" destId="{CD33FF82-4109-40B6-A5BD-0BF22C62E837}" srcOrd="5" destOrd="0" presId="urn:microsoft.com/office/officeart/2005/8/layout/lProcess2"/>
    <dgm:cxn modelId="{244778D6-713C-4E73-8F31-CEE77CE2C099}" type="presParOf" srcId="{EB6FFE9B-ABA9-4C3E-B59B-FF1C953876FF}" destId="{7EBAFE92-B546-45D7-8C7C-40FD139645F3}" srcOrd="6" destOrd="0" presId="urn:microsoft.com/office/officeart/2005/8/layout/lProcess2"/>
    <dgm:cxn modelId="{2DFCA522-C3B7-4293-919C-43613BDE9D4F}" type="presParOf" srcId="{EB6FFE9B-ABA9-4C3E-B59B-FF1C953876FF}" destId="{E954B1E0-3889-4E7B-AEC1-2E0E7DA42B4E}" srcOrd="7" destOrd="0" presId="urn:microsoft.com/office/officeart/2005/8/layout/lProcess2"/>
    <dgm:cxn modelId="{996DF41E-9EA5-49DA-B5AF-47032C21B856}" type="presParOf" srcId="{EB6FFE9B-ABA9-4C3E-B59B-FF1C953876FF}" destId="{E564321A-F7EE-4C87-ACB5-B9088F5BE7E4}" srcOrd="8" destOrd="0" presId="urn:microsoft.com/office/officeart/2005/8/layout/lProcess2"/>
    <dgm:cxn modelId="{E9CE83B1-B577-4BFF-A091-C3D47C2D6F05}" type="presParOf" srcId="{EB6FFE9B-ABA9-4C3E-B59B-FF1C953876FF}" destId="{BA51C2A0-E33F-4CE5-8BDE-77D2BB852441}" srcOrd="9" destOrd="0" presId="urn:microsoft.com/office/officeart/2005/8/layout/lProcess2"/>
    <dgm:cxn modelId="{DCC0B5DF-BC5D-45B2-9332-A19DF99676C6}" type="presParOf" srcId="{EB6FFE9B-ABA9-4C3E-B59B-FF1C953876FF}" destId="{E32727F3-97CC-49A7-9123-1B5A47477818}" srcOrd="10" destOrd="0" presId="urn:microsoft.com/office/officeart/2005/8/layout/lProcess2"/>
    <dgm:cxn modelId="{18DD95F9-7EF7-4AB1-B642-1A0943F7F8D9}" type="presParOf" srcId="{EB6FFE9B-ABA9-4C3E-B59B-FF1C953876FF}" destId="{8C62A792-67E6-4FA0-B217-F0CD1D7C8DE8}" srcOrd="11" destOrd="0" presId="urn:microsoft.com/office/officeart/2005/8/layout/lProcess2"/>
    <dgm:cxn modelId="{1DB576CA-0EB7-41BA-8DD3-2945AF46026C}" type="presParOf" srcId="{EB6FFE9B-ABA9-4C3E-B59B-FF1C953876FF}" destId="{8CBB387B-E2E3-43BA-A76E-A3CC0B9A3FA8}" srcOrd="12" destOrd="0" presId="urn:microsoft.com/office/officeart/2005/8/layout/lProcess2"/>
    <dgm:cxn modelId="{7EF31259-10D8-467D-88C2-52DD1279F431}" type="presParOf" srcId="{B2919B27-5543-41DE-B317-821AA54EB64C}" destId="{158FAFA0-8324-4336-A235-840767908091}" srcOrd="7" destOrd="0" presId="urn:microsoft.com/office/officeart/2005/8/layout/lProcess2"/>
    <dgm:cxn modelId="{A91938BB-2BE8-4240-BA7D-22287363228B}" type="presParOf" srcId="{B2919B27-5543-41DE-B317-821AA54EB64C}" destId="{C31ABBB3-518E-476C-A150-F75F4A1E3A56}" srcOrd="8" destOrd="0" presId="urn:microsoft.com/office/officeart/2005/8/layout/lProcess2"/>
    <dgm:cxn modelId="{7ACC57C5-DA8B-475A-95A8-7BBE94C2CA34}" type="presParOf" srcId="{C31ABBB3-518E-476C-A150-F75F4A1E3A56}" destId="{6C092551-5E8B-4521-8C67-D54EFBE8052F}" srcOrd="0" destOrd="0" presId="urn:microsoft.com/office/officeart/2005/8/layout/lProcess2"/>
    <dgm:cxn modelId="{909CB626-37F8-47F9-B05D-A8048268C68A}" type="presParOf" srcId="{C31ABBB3-518E-476C-A150-F75F4A1E3A56}" destId="{69B7323E-110F-4DF8-A7B2-C9F82A2B3B7F}" srcOrd="1" destOrd="0" presId="urn:microsoft.com/office/officeart/2005/8/layout/lProcess2"/>
    <dgm:cxn modelId="{3DAF9903-D2AC-4061-A262-5F09445547E3}" type="presParOf" srcId="{C31ABBB3-518E-476C-A150-F75F4A1E3A56}" destId="{23420BA2-4624-4C18-86E5-1B62928C79E3}" srcOrd="2" destOrd="0" presId="urn:microsoft.com/office/officeart/2005/8/layout/lProcess2"/>
    <dgm:cxn modelId="{78532A98-1B07-43BB-922E-FA6BF401AA5A}" type="presParOf" srcId="{23420BA2-4624-4C18-86E5-1B62928C79E3}" destId="{DE52F39F-AF6D-44C0-912A-1F06708D9B4C}" srcOrd="0" destOrd="0" presId="urn:microsoft.com/office/officeart/2005/8/layout/lProcess2"/>
    <dgm:cxn modelId="{EA92FD12-5B33-4355-9F53-B3EAA205BDFB}" type="presParOf" srcId="{DE52F39F-AF6D-44C0-912A-1F06708D9B4C}" destId="{B7D248B9-A4D9-4A94-B5E3-E781BACC7AC6}" srcOrd="0" destOrd="0" presId="urn:microsoft.com/office/officeart/2005/8/layout/lProcess2"/>
    <dgm:cxn modelId="{D0060805-5C12-4D15-B57F-F958A8BC06E9}" type="presParOf" srcId="{DE52F39F-AF6D-44C0-912A-1F06708D9B4C}" destId="{E53BD95C-CA05-405C-992B-1B0CE217B4AD}" srcOrd="1" destOrd="0" presId="urn:microsoft.com/office/officeart/2005/8/layout/lProcess2"/>
    <dgm:cxn modelId="{31AFECBC-DFBD-407F-9ABA-922862731866}" type="presParOf" srcId="{DE52F39F-AF6D-44C0-912A-1F06708D9B4C}" destId="{47F09E60-31EA-4658-81BA-25EAD7BAB1B4}" srcOrd="2" destOrd="0" presId="urn:microsoft.com/office/officeart/2005/8/layout/lProcess2"/>
    <dgm:cxn modelId="{5A4BEA6F-EDCF-4373-B01F-C945C1883436}" type="presParOf" srcId="{DE52F39F-AF6D-44C0-912A-1F06708D9B4C}" destId="{342D1047-DEDE-48B3-A7B6-1136ACDE4E64}" srcOrd="3" destOrd="0" presId="urn:microsoft.com/office/officeart/2005/8/layout/lProcess2"/>
    <dgm:cxn modelId="{D1134986-0209-405E-8736-154561BEF5EE}" type="presParOf" srcId="{DE52F39F-AF6D-44C0-912A-1F06708D9B4C}" destId="{D9580E16-63E8-4F7E-85BA-D08D4630987C}" srcOrd="4" destOrd="0" presId="urn:microsoft.com/office/officeart/2005/8/layout/lProcess2"/>
    <dgm:cxn modelId="{BB43BA0B-0B5F-4ABB-AE35-86658118E3C3}" type="presParOf" srcId="{DE52F39F-AF6D-44C0-912A-1F06708D9B4C}" destId="{3158E9B2-999B-4909-97FA-63587B0A7082}" srcOrd="5" destOrd="0" presId="urn:microsoft.com/office/officeart/2005/8/layout/lProcess2"/>
    <dgm:cxn modelId="{81AC777A-861F-4D27-8860-DB7900020887}" type="presParOf" srcId="{DE52F39F-AF6D-44C0-912A-1F06708D9B4C}" destId="{1D5E5C20-113A-4AEF-AA19-DF81CDC3A4D4}" srcOrd="6" destOrd="0" presId="urn:microsoft.com/office/officeart/2005/8/layout/lProcess2"/>
    <dgm:cxn modelId="{159FA668-5284-4831-8F49-A73EE76BE1DE}" type="presParOf" srcId="{DE52F39F-AF6D-44C0-912A-1F06708D9B4C}" destId="{DE38D526-11DB-4DA6-B24B-365E27543C27}" srcOrd="7" destOrd="0" presId="urn:microsoft.com/office/officeart/2005/8/layout/lProcess2"/>
    <dgm:cxn modelId="{B90A8125-C567-49EF-BC67-F64A9E7F11D0}" type="presParOf" srcId="{DE52F39F-AF6D-44C0-912A-1F06708D9B4C}" destId="{1EC2EF2D-411C-45B1-A251-513B61536A50}" srcOrd="8" destOrd="0" presId="urn:microsoft.com/office/officeart/2005/8/layout/lProcess2"/>
    <dgm:cxn modelId="{635645A3-65B8-4ECE-9DC4-DDA20843FD9E}" type="presParOf" srcId="{DE52F39F-AF6D-44C0-912A-1F06708D9B4C}" destId="{339960D9-06B5-4E29-83F4-4F1637B715E9}" srcOrd="9" destOrd="0" presId="urn:microsoft.com/office/officeart/2005/8/layout/lProcess2"/>
    <dgm:cxn modelId="{EC3ACDC2-7B0F-42BB-8233-A1A23429C162}" type="presParOf" srcId="{DE52F39F-AF6D-44C0-912A-1F06708D9B4C}" destId="{02A9E60C-51AC-438A-8FFD-3C7AF20E0268}" srcOrd="10" destOrd="0" presId="urn:microsoft.com/office/officeart/2005/8/layout/lProcess2"/>
    <dgm:cxn modelId="{77B07B74-D00B-4745-99E5-6701BBEB6CDA}" type="presParOf" srcId="{DE52F39F-AF6D-44C0-912A-1F06708D9B4C}" destId="{82DD9F3F-6E70-43BB-8E09-79B41E7A90A0}" srcOrd="11" destOrd="0" presId="urn:microsoft.com/office/officeart/2005/8/layout/lProcess2"/>
    <dgm:cxn modelId="{B0DA2269-988F-4F18-AC10-2E74CE76CFFD}" type="presParOf" srcId="{DE52F39F-AF6D-44C0-912A-1F06708D9B4C}" destId="{6FF34DBD-A9F3-42A5-ABB3-1A8FB399BF87}" srcOrd="12" destOrd="0" presId="urn:microsoft.com/office/officeart/2005/8/layout/lProcess2"/>
    <dgm:cxn modelId="{A5E22E0A-7F26-4743-87A2-843BCC0FBDC1}" type="presParOf" srcId="{B2919B27-5543-41DE-B317-821AA54EB64C}" destId="{D4CEC3D5-0F07-4D24-B51E-A28D99DB9A48}" srcOrd="9" destOrd="0" presId="urn:microsoft.com/office/officeart/2005/8/layout/lProcess2"/>
    <dgm:cxn modelId="{7EF92ABE-7502-4765-8F04-B736A5B48301}" type="presParOf" srcId="{B2919B27-5543-41DE-B317-821AA54EB64C}" destId="{85529DEB-29DE-40B1-A17E-D068BA61370A}" srcOrd="10" destOrd="0" presId="urn:microsoft.com/office/officeart/2005/8/layout/lProcess2"/>
    <dgm:cxn modelId="{CC7FBCD7-0909-438E-827E-EBB76A9EE8F0}" type="presParOf" srcId="{85529DEB-29DE-40B1-A17E-D068BA61370A}" destId="{47B60FB0-9587-449C-B532-CC867251E38A}" srcOrd="0" destOrd="0" presId="urn:microsoft.com/office/officeart/2005/8/layout/lProcess2"/>
    <dgm:cxn modelId="{11DBD565-7322-4C1D-9F49-048E61C4CA53}" type="presParOf" srcId="{85529DEB-29DE-40B1-A17E-D068BA61370A}" destId="{A454A93A-F1FF-4602-9BE7-831C1D321BD1}" srcOrd="1" destOrd="0" presId="urn:microsoft.com/office/officeart/2005/8/layout/lProcess2"/>
    <dgm:cxn modelId="{FED00652-4E2D-4EB3-906B-300B41EF4EBE}" type="presParOf" srcId="{85529DEB-29DE-40B1-A17E-D068BA61370A}" destId="{2BC7DB75-061F-4B55-9034-8AF6BA793583}" srcOrd="2" destOrd="0" presId="urn:microsoft.com/office/officeart/2005/8/layout/lProcess2"/>
    <dgm:cxn modelId="{F0DE87C3-0E27-4843-BB31-0A4875C1D435}" type="presParOf" srcId="{2BC7DB75-061F-4B55-9034-8AF6BA793583}" destId="{B5EE939B-4D8A-4E60-802E-85093F9427F6}" srcOrd="0" destOrd="0" presId="urn:microsoft.com/office/officeart/2005/8/layout/lProcess2"/>
    <dgm:cxn modelId="{0EDDD513-BDBC-44B4-8DD8-85D5CAE562F4}" type="presParOf" srcId="{B5EE939B-4D8A-4E60-802E-85093F9427F6}" destId="{B0BD3999-D1D4-4044-8A71-4718A42E45A5}" srcOrd="0" destOrd="0" presId="urn:microsoft.com/office/officeart/2005/8/layout/lProcess2"/>
    <dgm:cxn modelId="{8F530262-F934-4635-BF27-A0BA605409E5}" type="presParOf" srcId="{B5EE939B-4D8A-4E60-802E-85093F9427F6}" destId="{F0BF82F4-EF9B-4468-BCF3-69E0C90317B6}" srcOrd="1" destOrd="0" presId="urn:microsoft.com/office/officeart/2005/8/layout/lProcess2"/>
    <dgm:cxn modelId="{40755A48-3141-4415-B92D-73EB5E6BFE7D}" type="presParOf" srcId="{B5EE939B-4D8A-4E60-802E-85093F9427F6}" destId="{E5105DC4-30FE-4A5F-847C-01746562F896}" srcOrd="2" destOrd="0" presId="urn:microsoft.com/office/officeart/2005/8/layout/lProcess2"/>
    <dgm:cxn modelId="{44F68D88-ED0A-44DA-B4F5-84ED7C7774DC}" type="presParOf" srcId="{B5EE939B-4D8A-4E60-802E-85093F9427F6}" destId="{EA2F9F37-26AF-44F1-9444-73988E44C740}" srcOrd="3" destOrd="0" presId="urn:microsoft.com/office/officeart/2005/8/layout/lProcess2"/>
    <dgm:cxn modelId="{A9D98081-B798-410F-9687-E1516D6380AF}" type="presParOf" srcId="{B5EE939B-4D8A-4E60-802E-85093F9427F6}" destId="{1DF76C92-8931-4220-9D99-A23063D730EE}" srcOrd="4" destOrd="0" presId="urn:microsoft.com/office/officeart/2005/8/layout/lProcess2"/>
    <dgm:cxn modelId="{0A62EB89-396B-45B0-888F-AE57DE4D546D}" type="presParOf" srcId="{B5EE939B-4D8A-4E60-802E-85093F9427F6}" destId="{DEC81CF5-9B81-4B4B-8316-CB0567C09939}" srcOrd="5" destOrd="0" presId="urn:microsoft.com/office/officeart/2005/8/layout/lProcess2"/>
    <dgm:cxn modelId="{B4F1C075-ABE2-4629-9BE7-588C8D309B33}" type="presParOf" srcId="{B5EE939B-4D8A-4E60-802E-85093F9427F6}" destId="{209207E6-D7A5-4097-81F3-AD2FAAF34BE3}" srcOrd="6" destOrd="0" presId="urn:microsoft.com/office/officeart/2005/8/layout/lProcess2"/>
    <dgm:cxn modelId="{1035BAFE-F3E9-4FBE-B249-FAB9CE51D05A}" type="presParOf" srcId="{B5EE939B-4D8A-4E60-802E-85093F9427F6}" destId="{5B5142AF-93D5-4A98-8274-81F1F1E54A61}" srcOrd="7" destOrd="0" presId="urn:microsoft.com/office/officeart/2005/8/layout/lProcess2"/>
    <dgm:cxn modelId="{3BD47A96-E690-492A-A4E6-E526B14F70A7}" type="presParOf" srcId="{B5EE939B-4D8A-4E60-802E-85093F9427F6}" destId="{3D30B111-9C1B-466B-931C-1171977FF437}" srcOrd="8" destOrd="0" presId="urn:microsoft.com/office/officeart/2005/8/layout/lProcess2"/>
    <dgm:cxn modelId="{9506D5E1-C1C2-47FA-8799-47328D2206CB}" type="presParOf" srcId="{B5EE939B-4D8A-4E60-802E-85093F9427F6}" destId="{183414A7-A2E7-4145-A567-AF99A140D5C1}" srcOrd="9" destOrd="0" presId="urn:microsoft.com/office/officeart/2005/8/layout/lProcess2"/>
    <dgm:cxn modelId="{37FF59B4-D41C-4994-9E41-4C37058AFF0E}" type="presParOf" srcId="{B5EE939B-4D8A-4E60-802E-85093F9427F6}" destId="{DB5B6A35-BAAE-40DC-B7E1-E98D29FF5871}" srcOrd="10" destOrd="0" presId="urn:microsoft.com/office/officeart/2005/8/layout/lProcess2"/>
    <dgm:cxn modelId="{46D2A147-2345-470E-A369-4B460120C18F}" type="presParOf" srcId="{B5EE939B-4D8A-4E60-802E-85093F9427F6}" destId="{F1A78A6F-FC70-4DA3-9D37-B9ACB2B43548}" srcOrd="11" destOrd="0" presId="urn:microsoft.com/office/officeart/2005/8/layout/lProcess2"/>
    <dgm:cxn modelId="{9BA85A54-861F-415B-9461-78242909E59B}" type="presParOf" srcId="{B5EE939B-4D8A-4E60-802E-85093F9427F6}" destId="{BFA22534-948F-486C-A65E-AFCCEB031388}"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7375E7-7D77-4CAF-AC70-DC5317EF02C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BAEF5C09-CA7B-46CB-8B7D-4BE2F02C9E13}">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a:solidFill>
                <a:schemeClr val="tx1"/>
              </a:solidFill>
              <a:latin typeface="Helvetica" pitchFamily="2" charset="0"/>
            </a:rPr>
            <a:t>Länsförsäkringar</a:t>
          </a:r>
        </a:p>
      </dgm:t>
    </dgm:pt>
    <dgm:pt modelId="{F8371946-3E90-4AB9-952E-BAFE1A99FD9D}" type="parTrans" cxnId="{ECB29375-7A8E-407A-BE65-E356D98A1DA8}">
      <dgm:prSet/>
      <dgm:spPr/>
      <dgm:t>
        <a:bodyPr/>
        <a:lstStyle/>
        <a:p>
          <a:endParaRPr lang="sv-SE"/>
        </a:p>
      </dgm:t>
    </dgm:pt>
    <dgm:pt modelId="{30B1589C-9253-4667-AD89-1E6A96F707B7}" type="sibTrans" cxnId="{ECB29375-7A8E-407A-BE65-E356D98A1DA8}">
      <dgm:prSet/>
      <dgm:spPr/>
      <dgm:t>
        <a:bodyPr/>
        <a:lstStyle/>
        <a:p>
          <a:endParaRPr lang="sv-SE"/>
        </a:p>
      </dgm:t>
    </dgm:pt>
    <dgm:pt modelId="{FB98849B-CF2A-4202-8174-F475D0C3C031}">
      <dgm:prSet phldrT="[Text]" custT="1"/>
      <dgm:spPr>
        <a:solidFill>
          <a:srgbClr val="A1A4A3"/>
        </a:solidFill>
      </dgm:spPr>
      <dgm:t>
        <a:bodyPr/>
        <a:lstStyle/>
        <a:p>
          <a:r>
            <a:rPr lang="sv-SE" sz="600" b="0" dirty="0">
              <a:solidFill>
                <a:schemeClr val="tx1"/>
              </a:solidFill>
              <a:latin typeface="Helvetica" pitchFamily="2" charset="0"/>
            </a:rPr>
            <a:t>Historisk tillväxt – 2021</a:t>
          </a:r>
        </a:p>
      </dgm:t>
    </dgm:pt>
    <dgm:pt modelId="{7F7D4CC8-E752-48FB-82FD-731680C92612}" type="parTrans" cxnId="{429AAA02-6AD3-4CCE-9FBF-7B48B54D4459}">
      <dgm:prSet/>
      <dgm:spPr/>
      <dgm:t>
        <a:bodyPr/>
        <a:lstStyle/>
        <a:p>
          <a:endParaRPr lang="sv-SE"/>
        </a:p>
      </dgm:t>
    </dgm:pt>
    <dgm:pt modelId="{997B9BD7-2516-489A-B15E-5E4FC848CCE9}" type="sibTrans" cxnId="{429AAA02-6AD3-4CCE-9FBF-7B48B54D4459}">
      <dgm:prSet/>
      <dgm:spPr/>
      <dgm:t>
        <a:bodyPr/>
        <a:lstStyle/>
        <a:p>
          <a:endParaRPr lang="sv-SE"/>
        </a:p>
      </dgm:t>
    </dgm:pt>
    <dgm:pt modelId="{622561D6-31BB-4C6C-AC8E-F30DB758DEE8}">
      <dgm:prSet phldrT="[Tex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endParaRPr lang="sv-SE" sz="600" b="0">
            <a:latin typeface="Helvetica" pitchFamily="2" charset="0"/>
          </a:endParaRPr>
        </a:p>
      </dgm:t>
    </dgm:pt>
    <dgm:pt modelId="{B7E37011-2DB3-4054-9B9A-9EC960E714FF}" type="parTrans" cxnId="{60B67C59-B329-4EDC-B67C-F6213D580142}">
      <dgm:prSet/>
      <dgm:spPr/>
      <dgm:t>
        <a:bodyPr/>
        <a:lstStyle/>
        <a:p>
          <a:endParaRPr lang="sv-SE"/>
        </a:p>
      </dgm:t>
    </dgm:pt>
    <dgm:pt modelId="{A63A65F2-CF33-46D9-8114-ACB89223D4BF}" type="sibTrans" cxnId="{60B67C59-B329-4EDC-B67C-F6213D580142}">
      <dgm:prSet/>
      <dgm:spPr/>
      <dgm:t>
        <a:bodyPr/>
        <a:lstStyle/>
        <a:p>
          <a:endParaRPr lang="sv-SE"/>
        </a:p>
      </dgm:t>
    </dgm:pt>
    <dgm:pt modelId="{D5AD7CFE-9940-470D-9916-B332946C7070}">
      <dgm:prSet phldrT="[Text]" custT="1"/>
      <dgm:spPr>
        <a:solidFill>
          <a:srgbClr val="A1A4A3"/>
        </a:solidFill>
      </dgm:spPr>
      <dgm:t>
        <a:bodyPr/>
        <a:lstStyle/>
        <a:p>
          <a:r>
            <a:rPr lang="sv-SE" sz="600" b="0">
              <a:solidFill>
                <a:schemeClr val="tx1"/>
              </a:solidFill>
              <a:latin typeface="Helvetica" pitchFamily="2" charset="0"/>
            </a:rPr>
            <a:t>Entrélösning</a:t>
          </a:r>
        </a:p>
      </dgm:t>
    </dgm:pt>
    <dgm:pt modelId="{18A755C3-3E70-4FB1-AB3F-BF89DC009E12}" type="parTrans" cxnId="{FBAC9A68-28F8-4D4B-B758-C0B1ED296231}">
      <dgm:prSet/>
      <dgm:spPr/>
      <dgm:t>
        <a:bodyPr/>
        <a:lstStyle/>
        <a:p>
          <a:endParaRPr lang="sv-SE"/>
        </a:p>
      </dgm:t>
    </dgm:pt>
    <dgm:pt modelId="{EBF6D55A-BC1D-4224-BBD9-AB9D37D3BE5E}" type="sibTrans" cxnId="{FBAC9A68-28F8-4D4B-B758-C0B1ED296231}">
      <dgm:prSet/>
      <dgm:spPr/>
      <dgm:t>
        <a:bodyPr/>
        <a:lstStyle/>
        <a:p>
          <a:endParaRPr lang="sv-SE"/>
        </a:p>
      </dgm:t>
    </dgm:pt>
    <dgm:pt modelId="{0B03E1BC-A119-4D81-B5D8-03A6B4D713E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Fondförvaltningsavgift (% av kapitalet) – entrélösning</a:t>
          </a:r>
        </a:p>
      </dgm:t>
    </dgm:pt>
    <dgm:pt modelId="{FFE30DC9-0700-4D62-8A6A-A36333FEC04A}" type="parTrans" cxnId="{CC5FE69C-87DA-43DC-BD04-FA47C64CB350}">
      <dgm:prSet/>
      <dgm:spPr/>
      <dgm:t>
        <a:bodyPr/>
        <a:lstStyle/>
        <a:p>
          <a:endParaRPr lang="sv-SE"/>
        </a:p>
      </dgm:t>
    </dgm:pt>
    <dgm:pt modelId="{D9FCDA96-582F-4884-8845-34608C9E0528}" type="sibTrans" cxnId="{CC5FE69C-87DA-43DC-BD04-FA47C64CB350}">
      <dgm:prSet/>
      <dgm:spPr/>
      <dgm:t>
        <a:bodyPr/>
        <a:lstStyle/>
        <a:p>
          <a:endParaRPr lang="sv-SE"/>
        </a:p>
      </dgm:t>
    </dgm:pt>
    <dgm:pt modelId="{A61F384C-0166-44EC-BFC6-8BDCBFA5E58D}">
      <dgm:prSet phldrT="[Text]" custT="1"/>
      <dgm:spPr>
        <a:solidFill>
          <a:srgbClr val="A1A4A3"/>
        </a:solidFill>
      </dgm:spPr>
      <dgm:t>
        <a:bodyPr/>
        <a:lstStyle/>
        <a:p>
          <a:r>
            <a:rPr lang="sv-SE" sz="600" b="0">
              <a:solidFill>
                <a:schemeClr val="tx1"/>
              </a:solidFill>
              <a:latin typeface="Helvetica" pitchFamily="2" charset="0"/>
            </a:rPr>
            <a:t>Fondförvaltningsavgift (% av kapitalet), valbara fonder</a:t>
          </a:r>
        </a:p>
      </dgm:t>
    </dgm:pt>
    <dgm:pt modelId="{24FA54BE-EABB-436C-9DAA-CD9F7C986F70}" type="parTrans" cxnId="{3681E53C-69B5-4CAB-9101-0AC4BE4025AA}">
      <dgm:prSet/>
      <dgm:spPr/>
      <dgm:t>
        <a:bodyPr/>
        <a:lstStyle/>
        <a:p>
          <a:endParaRPr lang="sv-SE"/>
        </a:p>
      </dgm:t>
    </dgm:pt>
    <dgm:pt modelId="{12F55B08-0DFF-46BE-B62D-20115F114732}" type="sibTrans" cxnId="{3681E53C-69B5-4CAB-9101-0AC4BE4025AA}">
      <dgm:prSet/>
      <dgm:spPr/>
      <dgm:t>
        <a:bodyPr/>
        <a:lstStyle/>
        <a:p>
          <a:endParaRPr lang="sv-SE"/>
        </a:p>
      </dgm:t>
    </dgm:pt>
    <dgm:pt modelId="{CDCF730A-2823-4E88-9C9F-8FFA75755163}">
      <dgm:prSet phldrT="[Text]" custT="1"/>
      <dgm:spPr>
        <a:solidFill>
          <a:schemeClr val="bg1"/>
        </a:solidFill>
        <a:ln>
          <a:solidFill>
            <a:srgbClr val="A1A4A3"/>
          </a:solidFill>
        </a:ln>
      </dgm:spPr>
      <dgm:t>
        <a:bodyPr/>
        <a:lstStyle/>
        <a:p>
          <a:r>
            <a:rPr lang="sv-SE" sz="600" b="0">
              <a:solidFill>
                <a:schemeClr val="tx1"/>
              </a:solidFill>
              <a:latin typeface="Helvetica" pitchFamily="2" charset="0"/>
            </a:rPr>
            <a:t>Antal fonder</a:t>
          </a:r>
        </a:p>
      </dgm:t>
    </dgm:pt>
    <dgm:pt modelId="{41BBDE81-FFB1-486A-BD17-739D1A378DCB}" type="parTrans" cxnId="{8E68DC52-1285-4A1E-9045-334471F58BA7}">
      <dgm:prSet/>
      <dgm:spPr/>
      <dgm:t>
        <a:bodyPr/>
        <a:lstStyle/>
        <a:p>
          <a:endParaRPr lang="sv-SE"/>
        </a:p>
      </dgm:t>
    </dgm:pt>
    <dgm:pt modelId="{1E4CA4C6-7E3F-4B62-8225-5A4FA8D34099}" type="sibTrans" cxnId="{8E68DC52-1285-4A1E-9045-334471F58BA7}">
      <dgm:prSet/>
      <dgm:spPr/>
      <dgm:t>
        <a:bodyPr/>
        <a:lstStyle/>
        <a:p>
          <a:endParaRPr lang="sv-SE"/>
        </a:p>
      </dgm:t>
    </dgm:pt>
    <dgm:pt modelId="{D105D08E-6178-4668-8095-0F65DC95731E}">
      <dgm:prSet phldrT="[Text]" custT="1"/>
      <dgm:spPr>
        <a:solidFill>
          <a:schemeClr val="bg1"/>
        </a:solidFill>
        <a:ln>
          <a:solidFill>
            <a:srgbClr val="A1A4A3"/>
          </a:solidFill>
        </a:ln>
      </dgm:spPr>
      <dgm:t>
        <a:bodyPr/>
        <a:lstStyle/>
        <a:p>
          <a:r>
            <a:rPr lang="sv-SE" sz="600" b="0">
              <a:solidFill>
                <a:schemeClr val="tx1"/>
              </a:solidFill>
              <a:latin typeface="Helvetica" pitchFamily="2" charset="0"/>
            </a:rPr>
            <a:t> - 3 år snitt per år</a:t>
          </a:r>
        </a:p>
      </dgm:t>
    </dgm:pt>
    <dgm:pt modelId="{4018D777-6137-4CDC-9294-85FEFF725F51}" type="parTrans" cxnId="{FA7A3848-1F0B-4D29-A86A-2DB1FD56FB89}">
      <dgm:prSet/>
      <dgm:spPr/>
      <dgm:t>
        <a:bodyPr/>
        <a:lstStyle/>
        <a:p>
          <a:endParaRPr lang="sv-SE"/>
        </a:p>
      </dgm:t>
    </dgm:pt>
    <dgm:pt modelId="{00DB388D-75C3-46F5-84CD-33C04974E0DE}" type="sibTrans" cxnId="{FA7A3848-1F0B-4D29-A86A-2DB1FD56FB89}">
      <dgm:prSet/>
      <dgm:spPr/>
      <dgm:t>
        <a:bodyPr/>
        <a:lstStyle/>
        <a:p>
          <a:endParaRPr lang="sv-SE"/>
        </a:p>
      </dgm:t>
    </dgm:pt>
    <dgm:pt modelId="{C5BE7085-090C-4CB4-B65B-B05F974B4D81}">
      <dgm:prSet phldrT="[Text]" custT="1"/>
      <dgm:spPr>
        <a:solidFill>
          <a:srgbClr val="A1A4A3"/>
        </a:solidFill>
      </dgm:spPr>
      <dgm:t>
        <a:bodyPr/>
        <a:lstStyle/>
        <a:p>
          <a:r>
            <a:rPr lang="sv-SE" sz="600" b="0">
              <a:solidFill>
                <a:schemeClr val="tx1"/>
              </a:solidFill>
              <a:latin typeface="Helvetica" pitchFamily="2" charset="0"/>
            </a:rPr>
            <a:t> - 5 år snitt per år</a:t>
          </a:r>
        </a:p>
      </dgm:t>
    </dgm:pt>
    <dgm:pt modelId="{A92F984C-9C85-4D24-9772-78D53C3D6F8F}" type="parTrans" cxnId="{BF99FFC6-EE2B-49D4-82C2-3DEDFEF4AC4A}">
      <dgm:prSet/>
      <dgm:spPr/>
      <dgm:t>
        <a:bodyPr/>
        <a:lstStyle/>
        <a:p>
          <a:endParaRPr lang="sv-SE"/>
        </a:p>
      </dgm:t>
    </dgm:pt>
    <dgm:pt modelId="{6F883001-40ED-4735-9100-BE6E881ED5F7}" type="sibTrans" cxnId="{BF99FFC6-EE2B-49D4-82C2-3DEDFEF4AC4A}">
      <dgm:prSet/>
      <dgm:spPr/>
      <dgm:t>
        <a:bodyPr/>
        <a:lstStyle/>
        <a:p>
          <a:endParaRPr lang="sv-SE"/>
        </a:p>
      </dgm:t>
    </dgm:pt>
    <dgm:pt modelId="{D5B76CE0-6878-40F8-B1DF-9CBE3D7A4CC4}">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1200" b="1" dirty="0">
              <a:latin typeface="Helvetica" pitchFamily="2" charset="0"/>
            </a:rPr>
            <a:t>Nordea</a:t>
          </a:r>
        </a:p>
      </dgm:t>
    </dgm:pt>
    <dgm:pt modelId="{58E3CDB2-E8FF-45C3-A2F4-33B77794F80B}" type="parTrans" cxnId="{C49FBDAC-1678-4C84-97CF-8431CCD3237F}">
      <dgm:prSet/>
      <dgm:spPr/>
      <dgm:t>
        <a:bodyPr/>
        <a:lstStyle/>
        <a:p>
          <a:endParaRPr lang="sv-SE"/>
        </a:p>
      </dgm:t>
    </dgm:pt>
    <dgm:pt modelId="{14DEF59E-E27D-4A26-8394-11B07B6A3DC0}" type="sibTrans" cxnId="{C49FBDAC-1678-4C84-97CF-8431CCD3237F}">
      <dgm:prSet/>
      <dgm:spPr/>
      <dgm:t>
        <a:bodyPr/>
        <a:lstStyle/>
        <a:p>
          <a:endParaRPr lang="sv-SE"/>
        </a:p>
      </dgm:t>
    </dgm:pt>
    <dgm:pt modelId="{703338C1-4ED6-46BD-93C8-B5C511F21769}">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dirty="0" err="1">
              <a:latin typeface="Helvetica" pitchFamily="2" charset="0"/>
            </a:rPr>
            <a:t>Entrelösning</a:t>
          </a:r>
          <a:endParaRPr lang="sv-SE" sz="600" b="0" dirty="0">
            <a:latin typeface="Helvetica" pitchFamily="2" charset="0"/>
          </a:endParaRPr>
        </a:p>
      </dgm:t>
    </dgm:pt>
    <dgm:pt modelId="{D4F6D5E8-1FDE-4AE5-8DE1-10A77DE5C07B}" type="parTrans" cxnId="{BCB7D5D8-A01F-4A7A-BE6A-AD02BDAB4384}">
      <dgm:prSet/>
      <dgm:spPr/>
      <dgm:t>
        <a:bodyPr/>
        <a:lstStyle/>
        <a:p>
          <a:endParaRPr lang="sv-SE"/>
        </a:p>
      </dgm:t>
    </dgm:pt>
    <dgm:pt modelId="{75CE48AC-0A2A-49D4-A86F-CED94E706184}" type="sibTrans" cxnId="{BCB7D5D8-A01F-4A7A-BE6A-AD02BDAB4384}">
      <dgm:prSet/>
      <dgm:spPr/>
      <dgm:t>
        <a:bodyPr/>
        <a:lstStyle/>
        <a:p>
          <a:endParaRPr lang="sv-SE"/>
        </a:p>
      </dgm:t>
    </dgm:pt>
    <dgm:pt modelId="{46FE1DB0-D734-4C60-894D-85AB8B0A3C66}">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b="0" dirty="0">
              <a:latin typeface="Helvetica" pitchFamily="2" charset="0"/>
            </a:rPr>
            <a:t>0,10% ned till 0,06%</a:t>
          </a:r>
        </a:p>
      </dgm:t>
    </dgm:pt>
    <dgm:pt modelId="{AF84AE90-BCE5-438E-B7C0-69E50CAA3A32}" type="parTrans" cxnId="{DF7CEB0E-E345-4448-8D0B-A951ECB62652}">
      <dgm:prSet/>
      <dgm:spPr/>
      <dgm:t>
        <a:bodyPr/>
        <a:lstStyle/>
        <a:p>
          <a:endParaRPr lang="sv-SE"/>
        </a:p>
      </dgm:t>
    </dgm:pt>
    <dgm:pt modelId="{4465D10F-540F-44B4-AAF3-A7925C03E0E4}" type="sibTrans" cxnId="{DF7CEB0E-E345-4448-8D0B-A951ECB62652}">
      <dgm:prSet/>
      <dgm:spPr/>
      <dgm:t>
        <a:bodyPr/>
        <a:lstStyle/>
        <a:p>
          <a:endParaRPr lang="sv-SE"/>
        </a:p>
      </dgm:t>
    </dgm:pt>
    <dgm:pt modelId="{58A452AE-96DE-4421-901F-84AB9BCB59EC}">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dirty="0">
              <a:latin typeface="Helvetica" pitchFamily="2" charset="0"/>
            </a:rPr>
            <a:t>0,06% till 0,05%</a:t>
          </a:r>
        </a:p>
      </dgm:t>
    </dgm:pt>
    <dgm:pt modelId="{B5BCB829-1916-4EAD-857D-E1B7E60BBE1A}" type="parTrans" cxnId="{86BDA81D-E6F9-408C-A460-42127B729033}">
      <dgm:prSet/>
      <dgm:spPr/>
      <dgm:t>
        <a:bodyPr/>
        <a:lstStyle/>
        <a:p>
          <a:endParaRPr lang="sv-SE"/>
        </a:p>
      </dgm:t>
    </dgm:pt>
    <dgm:pt modelId="{928CC4A9-412D-4DB7-BC26-07FC86B46829}" type="sibTrans" cxnId="{86BDA81D-E6F9-408C-A460-42127B729033}">
      <dgm:prSet/>
      <dgm:spPr/>
      <dgm:t>
        <a:bodyPr/>
        <a:lstStyle/>
        <a:p>
          <a:endParaRPr lang="sv-SE"/>
        </a:p>
      </dgm:t>
    </dgm:pt>
    <dgm:pt modelId="{A5CBBA6F-2E41-4A14-A3BD-C54EC438F479}">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b="0">
              <a:latin typeface="Helvetica" pitchFamily="2" charset="0"/>
            </a:rPr>
            <a:t>17 </a:t>
          </a:r>
          <a:r>
            <a:rPr lang="sv-SE" sz="600" b="0" err="1">
              <a:latin typeface="Helvetica" pitchFamily="2" charset="0"/>
            </a:rPr>
            <a:t>st</a:t>
          </a:r>
          <a:endParaRPr lang="sv-SE" sz="600" b="0">
            <a:latin typeface="Helvetica" pitchFamily="2" charset="0"/>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6597240A-53DD-40F1-8A76-524ACA478CD0}" type="parTrans" cxnId="{F8FED2F6-A711-4B1C-B6C6-8A96621D2AFB}">
      <dgm:prSet/>
      <dgm:spPr/>
      <dgm:t>
        <a:bodyPr/>
        <a:lstStyle/>
        <a:p>
          <a:endParaRPr lang="sv-SE"/>
        </a:p>
      </dgm:t>
    </dgm:pt>
    <dgm:pt modelId="{C4CB7C35-61A4-417D-838B-47B9DD84ED46}" type="sibTrans" cxnId="{F8FED2F6-A711-4B1C-B6C6-8A96621D2AFB}">
      <dgm:prSet/>
      <dgm:spPr/>
      <dgm:t>
        <a:bodyPr/>
        <a:lstStyle/>
        <a:p>
          <a:endParaRPr lang="sv-SE"/>
        </a:p>
      </dgm:t>
    </dgm:pt>
    <dgm:pt modelId="{E09B5EB4-0068-492A-B536-AEE81E21C0D8}">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dirty="0">
              <a:latin typeface="Helvetica" pitchFamily="2" charset="0"/>
            </a:rPr>
            <a:t>-</a:t>
          </a:r>
        </a:p>
      </dgm:t>
    </dgm:pt>
    <dgm:pt modelId="{8A52D99F-95ED-4D08-AEE2-3D51572B0EA9}" type="parTrans" cxnId="{D7FEC91F-A904-442B-B639-CA1DCAC73401}">
      <dgm:prSet/>
      <dgm:spPr/>
      <dgm:t>
        <a:bodyPr/>
        <a:lstStyle/>
        <a:p>
          <a:endParaRPr lang="sv-SE"/>
        </a:p>
      </dgm:t>
    </dgm:pt>
    <dgm:pt modelId="{D29D7B0D-B087-4732-9819-9BE2535978D2}" type="sibTrans" cxnId="{D7FEC91F-A904-442B-B639-CA1DCAC73401}">
      <dgm:prSet/>
      <dgm:spPr/>
      <dgm:t>
        <a:bodyPr/>
        <a:lstStyle/>
        <a:p>
          <a:endParaRPr lang="sv-SE"/>
        </a:p>
      </dgm:t>
    </dgm:pt>
    <dgm:pt modelId="{19129619-0EBB-454C-90C2-830537E29AD4}">
      <dgm:prSet custT="1">
        <dgm:style>
          <a:lnRef idx="2">
            <a:schemeClr val="dk1"/>
          </a:lnRef>
          <a:fillRef idx="1">
            <a:schemeClr val="lt1"/>
          </a:fillRef>
          <a:effectRef idx="0">
            <a:schemeClr val="dk1"/>
          </a:effectRef>
          <a:fontRef idx="minor">
            <a:schemeClr val="dk1"/>
          </a:fontRef>
        </dgm:style>
      </dgm:prSet>
      <dgm:spPr>
        <a:ln>
          <a:solidFill>
            <a:srgbClr val="A1A4A3"/>
          </a:solidFill>
        </a:ln>
      </dgm:spPr>
      <dgm:t>
        <a:bodyPr/>
        <a:lstStyle/>
        <a:p>
          <a:r>
            <a:rPr lang="sv-SE" sz="600" b="0" dirty="0">
              <a:latin typeface="Helvetica" pitchFamily="2" charset="0"/>
            </a:rPr>
            <a:t>-</a:t>
          </a:r>
        </a:p>
      </dgm:t>
    </dgm:pt>
    <dgm:pt modelId="{CD564058-DFB2-4BC6-8281-C465E759766E}" type="parTrans" cxnId="{7E6B0B8C-A4EC-4D89-A4E5-3708FC0D0C6B}">
      <dgm:prSet/>
      <dgm:spPr/>
      <dgm:t>
        <a:bodyPr/>
        <a:lstStyle/>
        <a:p>
          <a:endParaRPr lang="sv-SE"/>
        </a:p>
      </dgm:t>
    </dgm:pt>
    <dgm:pt modelId="{1B28AD04-DB17-4A85-BA64-D7B0AFAF089E}" type="sibTrans" cxnId="{7E6B0B8C-A4EC-4D89-A4E5-3708FC0D0C6B}">
      <dgm:prSet/>
      <dgm:spPr/>
      <dgm:t>
        <a:bodyPr/>
        <a:lstStyle/>
        <a:p>
          <a:endParaRPr lang="sv-SE"/>
        </a:p>
      </dgm:t>
    </dgm:pt>
    <dgm:pt modelId="{8F9D1189-DBDD-468B-8FC9-42F1BABEEDEF}">
      <dgm:prSet custT="1">
        <dgm:style>
          <a:lnRef idx="2">
            <a:schemeClr val="dk1"/>
          </a:lnRef>
          <a:fillRef idx="1">
            <a:schemeClr val="lt1"/>
          </a:fillRef>
          <a:effectRef idx="0">
            <a:schemeClr val="dk1"/>
          </a:effectRef>
          <a:fontRef idx="minor">
            <a:schemeClr val="dk1"/>
          </a:fontRef>
        </dgm:style>
      </dgm:prSet>
      <dgm:spPr>
        <a:solidFill>
          <a:srgbClr val="E07523"/>
        </a:solidFill>
        <a:ln>
          <a:solidFill>
            <a:schemeClr val="bg1"/>
          </a:solidFill>
        </a:ln>
      </dgm:spPr>
      <dgm:t>
        <a:bodyPr/>
        <a:lstStyle/>
        <a:p>
          <a:r>
            <a:rPr lang="sv-SE" sz="600" b="0" dirty="0">
              <a:latin typeface="Helvetica" pitchFamily="2" charset="0"/>
            </a:rPr>
            <a:t>-</a:t>
          </a:r>
        </a:p>
      </dgm:t>
    </dgm:pt>
    <dgm:pt modelId="{C1CFBDCD-1DD7-4AB7-8FDD-2134352FEF97}" type="parTrans" cxnId="{7FA8C532-33AF-4356-B987-F56C9A0BA357}">
      <dgm:prSet/>
      <dgm:spPr/>
      <dgm:t>
        <a:bodyPr/>
        <a:lstStyle/>
        <a:p>
          <a:endParaRPr lang="sv-SE"/>
        </a:p>
      </dgm:t>
    </dgm:pt>
    <dgm:pt modelId="{C384D1B3-EE5D-44FF-87CA-12E8D24B21D0}" type="sibTrans" cxnId="{7FA8C532-33AF-4356-B987-F56C9A0BA357}">
      <dgm:prSet/>
      <dgm:spPr/>
      <dgm:t>
        <a:bodyPr/>
        <a:lstStyle/>
        <a:p>
          <a:endParaRPr lang="sv-SE"/>
        </a:p>
      </dgm:t>
    </dgm:pt>
    <dgm:pt modelId="{7158640E-22E4-418C-94C4-C362EE17414A}">
      <dgm:prSet custT="1"/>
      <dgm:spPr>
        <a:solidFill>
          <a:srgbClr val="DE9F1F"/>
        </a:solidFill>
      </dgm:spPr>
      <dgm:t>
        <a:bodyPr/>
        <a:lstStyle/>
        <a:p>
          <a:r>
            <a:rPr lang="sv-SE" sz="600" b="0" dirty="0" err="1">
              <a:solidFill>
                <a:schemeClr val="tx1"/>
              </a:solidFill>
              <a:latin typeface="Helvetica" pitchFamily="2" charset="0"/>
            </a:rPr>
            <a:t>Entrelösning</a:t>
          </a:r>
          <a:endParaRPr lang="sv-SE" sz="600" b="0" dirty="0">
            <a:solidFill>
              <a:schemeClr val="tx1"/>
            </a:solidFill>
            <a:latin typeface="Helvetica" pitchFamily="2" charset="0"/>
          </a:endParaRPr>
        </a:p>
      </dgm:t>
    </dgm:pt>
    <dgm:pt modelId="{4F339EBD-7329-49C1-865D-8C32D6310B44}" type="parTrans" cxnId="{EE58084A-3985-493B-89E8-2BE9122B6AD1}">
      <dgm:prSet/>
      <dgm:spPr/>
      <dgm:t>
        <a:bodyPr/>
        <a:lstStyle/>
        <a:p>
          <a:endParaRPr lang="sv-SE"/>
        </a:p>
      </dgm:t>
    </dgm:pt>
    <dgm:pt modelId="{111326E2-BA77-433E-BF94-B76562D25020}" type="sibTrans" cxnId="{EE58084A-3985-493B-89E8-2BE9122B6AD1}">
      <dgm:prSet/>
      <dgm:spPr/>
      <dgm:t>
        <a:bodyPr/>
        <a:lstStyle/>
        <a:p>
          <a:endParaRPr lang="sv-SE"/>
        </a:p>
      </dgm:t>
    </dgm:pt>
    <dgm:pt modelId="{16C2FC2D-BF75-4FF7-8E87-25425E0DBE29}">
      <dgm:prSet custT="1"/>
      <dgm:spPr>
        <a:solidFill>
          <a:schemeClr val="bg1"/>
        </a:solidFill>
        <a:ln>
          <a:solidFill>
            <a:srgbClr val="A1A4A3"/>
          </a:solidFill>
        </a:ln>
      </dgm:spPr>
      <dgm:t>
        <a:bodyPr/>
        <a:lstStyle/>
        <a:p>
          <a:r>
            <a:rPr lang="sv-SE" sz="600" b="0" dirty="0">
              <a:solidFill>
                <a:schemeClr val="tx1"/>
              </a:solidFill>
              <a:latin typeface="Helvetica" pitchFamily="2" charset="0"/>
            </a:rPr>
            <a:t>0,08% ned till 0,06%</a:t>
          </a:r>
        </a:p>
      </dgm:t>
    </dgm:pt>
    <dgm:pt modelId="{C4A7AFE1-4E3C-429C-BC6A-755AC05E8E55}" type="parTrans" cxnId="{DBF1065E-E818-454C-8C7D-137B8F855BFB}">
      <dgm:prSet/>
      <dgm:spPr/>
      <dgm:t>
        <a:bodyPr/>
        <a:lstStyle/>
        <a:p>
          <a:endParaRPr lang="sv-SE"/>
        </a:p>
      </dgm:t>
    </dgm:pt>
    <dgm:pt modelId="{EE652686-9123-4AD4-9541-8EA00DB4A9CC}" type="sibTrans" cxnId="{DBF1065E-E818-454C-8C7D-137B8F855BFB}">
      <dgm:prSet/>
      <dgm:spPr/>
      <dgm:t>
        <a:bodyPr/>
        <a:lstStyle/>
        <a:p>
          <a:endParaRPr lang="sv-SE"/>
        </a:p>
      </dgm:t>
    </dgm:pt>
    <dgm:pt modelId="{1C94B4B4-FD89-467C-8603-285F9B0A18FD}">
      <dgm:prSet custT="1"/>
      <dgm:spPr>
        <a:solidFill>
          <a:srgbClr val="DE9F1F"/>
        </a:solidFill>
      </dgm:spPr>
      <dgm:t>
        <a:bodyPr/>
        <a:lstStyle/>
        <a:p>
          <a:r>
            <a:rPr lang="sv-SE" sz="600" b="0" dirty="0">
              <a:solidFill>
                <a:schemeClr val="tx1"/>
              </a:solidFill>
              <a:latin typeface="Helvetica" pitchFamily="2" charset="0"/>
            </a:rPr>
            <a:t>0,07% till 0,06%</a:t>
          </a:r>
        </a:p>
      </dgm:t>
    </dgm:pt>
    <dgm:pt modelId="{C24A2DF1-115A-4E42-9B57-75CCA5839B6B}" type="parTrans" cxnId="{D237712A-E250-432D-83F7-80C0A74881B8}">
      <dgm:prSet/>
      <dgm:spPr/>
      <dgm:t>
        <a:bodyPr/>
        <a:lstStyle/>
        <a:p>
          <a:endParaRPr lang="sv-SE"/>
        </a:p>
      </dgm:t>
    </dgm:pt>
    <dgm:pt modelId="{541E4785-D649-4AE2-B90B-B813A47891AD}" type="sibTrans" cxnId="{D237712A-E250-432D-83F7-80C0A74881B8}">
      <dgm:prSet/>
      <dgm:spPr/>
      <dgm:t>
        <a:bodyPr/>
        <a:lstStyle/>
        <a:p>
          <a:endParaRPr lang="sv-SE"/>
        </a:p>
      </dgm:t>
    </dgm:pt>
    <dgm:pt modelId="{97B77F4F-D164-4EBE-AE6C-7139FD685755}">
      <dgm:prSet custT="1"/>
      <dgm:spPr>
        <a:solidFill>
          <a:schemeClr val="bg1"/>
        </a:solidFill>
        <a:ln>
          <a:solidFill>
            <a:srgbClr val="A1A4A3"/>
          </a:solidFill>
        </a:ln>
      </dgm:spPr>
      <dgm:t>
        <a:bodyPr/>
        <a:lstStyle/>
        <a:p>
          <a:r>
            <a:rPr lang="sv-SE" sz="600" b="0" dirty="0">
              <a:solidFill>
                <a:schemeClr val="tx1"/>
              </a:solidFill>
              <a:latin typeface="Helvetica" pitchFamily="2" charset="0"/>
            </a:rPr>
            <a:t>15 </a:t>
          </a:r>
          <a:r>
            <a:rPr lang="sv-SE" sz="600" b="0" dirty="0" err="1">
              <a:solidFill>
                <a:schemeClr val="tx1"/>
              </a:solidFill>
              <a:latin typeface="Helvetica" pitchFamily="2" charset="0"/>
            </a:rPr>
            <a:t>st</a:t>
          </a:r>
          <a:endParaRPr lang="sv-SE" sz="600" b="0" dirty="0">
            <a:solidFill>
              <a:schemeClr val="tx1"/>
            </a:solidFill>
            <a:latin typeface="Helvetica" pitchFamily="2" charset="0"/>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8F5DE18F-F371-472A-A0BF-7414E5C4162C}" type="parTrans" cxnId="{317FABD7-C93F-4C25-B0FD-5ACED04E08ED}">
      <dgm:prSet/>
      <dgm:spPr/>
      <dgm:t>
        <a:bodyPr/>
        <a:lstStyle/>
        <a:p>
          <a:endParaRPr lang="sv-SE"/>
        </a:p>
      </dgm:t>
    </dgm:pt>
    <dgm:pt modelId="{718D2283-82CA-4B7E-A9A0-2EB9CA7C26F0}" type="sibTrans" cxnId="{317FABD7-C93F-4C25-B0FD-5ACED04E08ED}">
      <dgm:prSet/>
      <dgm:spPr/>
      <dgm:t>
        <a:bodyPr/>
        <a:lstStyle/>
        <a:p>
          <a:endParaRPr lang="sv-SE"/>
        </a:p>
      </dgm:t>
    </dgm:pt>
    <dgm:pt modelId="{93E368E5-C14E-477A-BA7D-44376755DDA6}">
      <dgm:prSet custT="1"/>
      <dgm:spPr>
        <a:solidFill>
          <a:srgbClr val="DE9F1F"/>
        </a:solidFill>
      </dgm:spPr>
      <dgm:t>
        <a:bodyPr/>
        <a:lstStyle/>
        <a:p>
          <a:r>
            <a:rPr lang="sv-SE" sz="600" b="0" dirty="0">
              <a:solidFill>
                <a:schemeClr val="tx1"/>
              </a:solidFill>
              <a:latin typeface="Helvetica" pitchFamily="2" charset="0"/>
            </a:rPr>
            <a:t>-</a:t>
          </a:r>
        </a:p>
      </dgm:t>
    </dgm:pt>
    <dgm:pt modelId="{A8BE2731-A4FA-48C7-8B31-A7C9D71BC400}" type="parTrans" cxnId="{530082BE-89BD-4536-9C18-D40916505EF7}">
      <dgm:prSet/>
      <dgm:spPr/>
      <dgm:t>
        <a:bodyPr/>
        <a:lstStyle/>
        <a:p>
          <a:endParaRPr lang="sv-SE"/>
        </a:p>
      </dgm:t>
    </dgm:pt>
    <dgm:pt modelId="{67DE4BFE-A7B3-4AB8-AE1B-1B6CADFD24DF}" type="sibTrans" cxnId="{530082BE-89BD-4536-9C18-D40916505EF7}">
      <dgm:prSet/>
      <dgm:spPr/>
      <dgm:t>
        <a:bodyPr/>
        <a:lstStyle/>
        <a:p>
          <a:endParaRPr lang="sv-SE"/>
        </a:p>
      </dgm:t>
    </dgm:pt>
    <dgm:pt modelId="{BEEC006D-6D01-44A0-8ED8-0C49E6F5EF81}">
      <dgm:prSet custT="1"/>
      <dgm:spPr>
        <a:solidFill>
          <a:schemeClr val="bg1"/>
        </a:solidFill>
        <a:ln>
          <a:solidFill>
            <a:srgbClr val="A1A4A3"/>
          </a:solidFill>
        </a:ln>
      </dgm:spPr>
      <dgm:t>
        <a:bodyPr/>
        <a:lstStyle/>
        <a:p>
          <a:r>
            <a:rPr lang="sv-SE" sz="600" b="0" dirty="0">
              <a:solidFill>
                <a:schemeClr val="tx1"/>
              </a:solidFill>
              <a:latin typeface="Helvetica" pitchFamily="2" charset="0"/>
            </a:rPr>
            <a:t>-</a:t>
          </a:r>
        </a:p>
      </dgm:t>
    </dgm:pt>
    <dgm:pt modelId="{7E135FB2-54FA-4BDA-9FEF-A46A7FC55783}" type="parTrans" cxnId="{B6002832-FDC5-44EB-9D10-28E4AE4D00D3}">
      <dgm:prSet/>
      <dgm:spPr/>
      <dgm:t>
        <a:bodyPr/>
        <a:lstStyle/>
        <a:p>
          <a:endParaRPr lang="sv-SE"/>
        </a:p>
      </dgm:t>
    </dgm:pt>
    <dgm:pt modelId="{D99CFE3F-9271-4D9C-9190-F1B9DFE3605D}" type="sibTrans" cxnId="{B6002832-FDC5-44EB-9D10-28E4AE4D00D3}">
      <dgm:prSet/>
      <dgm:spPr/>
      <dgm:t>
        <a:bodyPr/>
        <a:lstStyle/>
        <a:p>
          <a:endParaRPr lang="sv-SE"/>
        </a:p>
      </dgm:t>
    </dgm:pt>
    <dgm:pt modelId="{61E34EC5-70F7-435B-A094-B918E81E0BDB}">
      <dgm:prSet custT="1"/>
      <dgm:spPr>
        <a:solidFill>
          <a:srgbClr val="DE9F1F"/>
        </a:solidFill>
      </dgm:spPr>
      <dgm:t>
        <a:bodyPr/>
        <a:lstStyle/>
        <a:p>
          <a:r>
            <a:rPr lang="sv-SE" sz="600" b="0" dirty="0">
              <a:solidFill>
                <a:schemeClr val="tx1"/>
              </a:solidFill>
              <a:latin typeface="Helvetica" pitchFamily="2" charset="0"/>
            </a:rPr>
            <a:t>-</a:t>
          </a:r>
        </a:p>
      </dgm:t>
    </dgm:pt>
    <dgm:pt modelId="{DB9520E8-06DB-489E-B7B8-8AB3A9064AD2}" type="parTrans" cxnId="{B5549B71-7361-40F5-8CAE-9AF3A9A25691}">
      <dgm:prSet/>
      <dgm:spPr/>
      <dgm:t>
        <a:bodyPr/>
        <a:lstStyle/>
        <a:p>
          <a:endParaRPr lang="sv-SE"/>
        </a:p>
      </dgm:t>
    </dgm:pt>
    <dgm:pt modelId="{13EA238E-2410-4B91-969F-060CD6EE5869}" type="sibTrans" cxnId="{B5549B71-7361-40F5-8CAE-9AF3A9A25691}">
      <dgm:prSet/>
      <dgm:spPr/>
      <dgm:t>
        <a:bodyPr/>
        <a:lstStyle/>
        <a:p>
          <a:endParaRPr lang="sv-SE"/>
        </a:p>
      </dgm:t>
    </dgm:pt>
    <dgm:pt modelId="{B2919B27-5543-41DE-B317-821AA54EB64C}" type="pres">
      <dgm:prSet presAssocID="{D57375E7-7D77-4CAF-AC70-DC5317EF02C7}" presName="theList" presStyleCnt="0">
        <dgm:presLayoutVars>
          <dgm:dir/>
          <dgm:animLvl val="lvl"/>
          <dgm:resizeHandles val="exact"/>
        </dgm:presLayoutVars>
      </dgm:prSet>
      <dgm:spPr/>
    </dgm:pt>
    <dgm:pt modelId="{7E3799E5-669F-4E6F-A39B-AEEC8C687D34}" type="pres">
      <dgm:prSet presAssocID="{622561D6-31BB-4C6C-AC8E-F30DB758DEE8}" presName="compNode" presStyleCnt="0"/>
      <dgm:spPr/>
    </dgm:pt>
    <dgm:pt modelId="{55069829-2532-41AB-9364-F4378ABD2B2E}" type="pres">
      <dgm:prSet presAssocID="{622561D6-31BB-4C6C-AC8E-F30DB758DEE8}" presName="aNode" presStyleLbl="bgShp" presStyleIdx="0" presStyleCnt="3" custLinFactNeighborX="-1133" custLinFactNeighborY="-3067"/>
      <dgm:spPr/>
    </dgm:pt>
    <dgm:pt modelId="{6EF7187C-4A4E-4843-9E62-0266E0131DA6}" type="pres">
      <dgm:prSet presAssocID="{622561D6-31BB-4C6C-AC8E-F30DB758DEE8}" presName="textNode" presStyleLbl="bgShp" presStyleIdx="0" presStyleCnt="3"/>
      <dgm:spPr/>
    </dgm:pt>
    <dgm:pt modelId="{6D95C1C9-EAA0-4D9F-8DBC-1EF5A753B01F}" type="pres">
      <dgm:prSet presAssocID="{622561D6-31BB-4C6C-AC8E-F30DB758DEE8}" presName="compChildNode" presStyleCnt="0"/>
      <dgm:spPr/>
    </dgm:pt>
    <dgm:pt modelId="{F4CA3335-F36B-421F-83F8-4D5D24303BA7}" type="pres">
      <dgm:prSet presAssocID="{622561D6-31BB-4C6C-AC8E-F30DB758DEE8}" presName="theInnerList" presStyleCnt="0"/>
      <dgm:spPr/>
    </dgm:pt>
    <dgm:pt modelId="{80827557-4852-49DA-A837-B7728F4CEEB0}" type="pres">
      <dgm:prSet presAssocID="{D5AD7CFE-9940-470D-9916-B332946C7070}" presName="childNode" presStyleLbl="node1" presStyleIdx="0" presStyleCnt="21">
        <dgm:presLayoutVars>
          <dgm:bulletEnabled val="1"/>
        </dgm:presLayoutVars>
      </dgm:prSet>
      <dgm:spPr/>
    </dgm:pt>
    <dgm:pt modelId="{D6B66C3B-0F65-4EB1-9095-3805FA34340C}" type="pres">
      <dgm:prSet presAssocID="{D5AD7CFE-9940-470D-9916-B332946C7070}" presName="aSpace2" presStyleCnt="0"/>
      <dgm:spPr/>
    </dgm:pt>
    <dgm:pt modelId="{0EA033D6-5684-4358-8A34-B426F3C65DE5}" type="pres">
      <dgm:prSet presAssocID="{0B03E1BC-A119-4D81-B5D8-03A6B4D713E3}" presName="childNode" presStyleLbl="node1" presStyleIdx="1" presStyleCnt="21">
        <dgm:presLayoutVars>
          <dgm:bulletEnabled val="1"/>
        </dgm:presLayoutVars>
      </dgm:prSet>
      <dgm:spPr/>
    </dgm:pt>
    <dgm:pt modelId="{034930DB-4F1D-4F7C-B084-BFE06D1B265D}" type="pres">
      <dgm:prSet presAssocID="{0B03E1BC-A119-4D81-B5D8-03A6B4D713E3}" presName="aSpace2" presStyleCnt="0"/>
      <dgm:spPr/>
    </dgm:pt>
    <dgm:pt modelId="{7386C8A4-655F-4E09-B577-472F25328465}" type="pres">
      <dgm:prSet presAssocID="{A61F384C-0166-44EC-BFC6-8BDCBFA5E58D}" presName="childNode" presStyleLbl="node1" presStyleIdx="2" presStyleCnt="21">
        <dgm:presLayoutVars>
          <dgm:bulletEnabled val="1"/>
        </dgm:presLayoutVars>
      </dgm:prSet>
      <dgm:spPr/>
    </dgm:pt>
    <dgm:pt modelId="{E541EC24-8EF7-4C69-B68C-6B78622690A6}" type="pres">
      <dgm:prSet presAssocID="{A61F384C-0166-44EC-BFC6-8BDCBFA5E58D}" presName="aSpace2" presStyleCnt="0"/>
      <dgm:spPr/>
    </dgm:pt>
    <dgm:pt modelId="{52F4C8FF-3E65-4E35-A5B0-EAA4188BD584}" type="pres">
      <dgm:prSet presAssocID="{CDCF730A-2823-4E88-9C9F-8FFA75755163}" presName="childNode" presStyleLbl="node1" presStyleIdx="3" presStyleCnt="21">
        <dgm:presLayoutVars>
          <dgm:bulletEnabled val="1"/>
        </dgm:presLayoutVars>
      </dgm:prSet>
      <dgm:spPr/>
    </dgm:pt>
    <dgm:pt modelId="{3B0FA2C7-C2B1-426F-AFE4-3F0F3B174907}" type="pres">
      <dgm:prSet presAssocID="{CDCF730A-2823-4E88-9C9F-8FFA75755163}" presName="aSpace2" presStyleCnt="0"/>
      <dgm:spPr/>
    </dgm:pt>
    <dgm:pt modelId="{62A7970B-E5A9-4990-8CC0-446A8519F75F}" type="pres">
      <dgm:prSet presAssocID="{FB98849B-CF2A-4202-8174-F475D0C3C031}" presName="childNode" presStyleLbl="node1" presStyleIdx="4" presStyleCnt="21">
        <dgm:presLayoutVars>
          <dgm:bulletEnabled val="1"/>
        </dgm:presLayoutVars>
      </dgm:prSet>
      <dgm:spPr/>
    </dgm:pt>
    <dgm:pt modelId="{23475ECF-17CC-485B-B40D-9FCFADE2C571}" type="pres">
      <dgm:prSet presAssocID="{FB98849B-CF2A-4202-8174-F475D0C3C031}" presName="aSpace2" presStyleCnt="0"/>
      <dgm:spPr/>
    </dgm:pt>
    <dgm:pt modelId="{1C2A2D8F-7420-4548-8854-280DB2E404BE}" type="pres">
      <dgm:prSet presAssocID="{D105D08E-6178-4668-8095-0F65DC95731E}" presName="childNode" presStyleLbl="node1" presStyleIdx="5" presStyleCnt="21">
        <dgm:presLayoutVars>
          <dgm:bulletEnabled val="1"/>
        </dgm:presLayoutVars>
      </dgm:prSet>
      <dgm:spPr/>
    </dgm:pt>
    <dgm:pt modelId="{48BB425F-92D0-4AC6-B55B-AFB86DF88BF9}" type="pres">
      <dgm:prSet presAssocID="{D105D08E-6178-4668-8095-0F65DC95731E}" presName="aSpace2" presStyleCnt="0"/>
      <dgm:spPr/>
    </dgm:pt>
    <dgm:pt modelId="{FA8645F8-C5AB-475E-8BFB-62669BD99059}" type="pres">
      <dgm:prSet presAssocID="{C5BE7085-090C-4CB4-B65B-B05F974B4D81}" presName="childNode" presStyleLbl="node1" presStyleIdx="6" presStyleCnt="21">
        <dgm:presLayoutVars>
          <dgm:bulletEnabled val="1"/>
        </dgm:presLayoutVars>
      </dgm:prSet>
      <dgm:spPr/>
    </dgm:pt>
    <dgm:pt modelId="{2A08D532-D09F-44D1-8A2C-02D4CA1CB4BD}" type="pres">
      <dgm:prSet presAssocID="{622561D6-31BB-4C6C-AC8E-F30DB758DEE8}" presName="aSpace" presStyleCnt="0"/>
      <dgm:spPr/>
    </dgm:pt>
    <dgm:pt modelId="{A83C22F8-EB72-4B43-A5E2-4513CDC9591A}" type="pres">
      <dgm:prSet presAssocID="{D5B76CE0-6878-40F8-B1DF-9CBE3D7A4CC4}" presName="compNode" presStyleCnt="0"/>
      <dgm:spPr/>
    </dgm:pt>
    <dgm:pt modelId="{ABC1198D-79BF-4A1E-92F8-7FAC7FB272E6}" type="pres">
      <dgm:prSet presAssocID="{D5B76CE0-6878-40F8-B1DF-9CBE3D7A4CC4}" presName="aNode" presStyleLbl="bgShp" presStyleIdx="1" presStyleCnt="3" custLinFactNeighborX="-1133" custLinFactNeighborY="-3067"/>
      <dgm:spPr/>
    </dgm:pt>
    <dgm:pt modelId="{AB341D98-4BF7-402B-A10E-F9E38DE75485}" type="pres">
      <dgm:prSet presAssocID="{D5B76CE0-6878-40F8-B1DF-9CBE3D7A4CC4}" presName="textNode" presStyleLbl="bgShp" presStyleIdx="1" presStyleCnt="3"/>
      <dgm:spPr/>
    </dgm:pt>
    <dgm:pt modelId="{D8C05D8B-00C9-438A-9A89-7C75FAEA6ADC}" type="pres">
      <dgm:prSet presAssocID="{D5B76CE0-6878-40F8-B1DF-9CBE3D7A4CC4}" presName="compChildNode" presStyleCnt="0"/>
      <dgm:spPr/>
    </dgm:pt>
    <dgm:pt modelId="{EF74F3C6-6798-451D-BB3E-B1D0A66827F3}" type="pres">
      <dgm:prSet presAssocID="{D5B76CE0-6878-40F8-B1DF-9CBE3D7A4CC4}" presName="theInnerList" presStyleCnt="0"/>
      <dgm:spPr/>
    </dgm:pt>
    <dgm:pt modelId="{CD0B9150-CCFD-41E3-BD6A-02FC228D3F3B}" type="pres">
      <dgm:prSet presAssocID="{703338C1-4ED6-46BD-93C8-B5C511F21769}" presName="childNode" presStyleLbl="node1" presStyleIdx="7" presStyleCnt="21">
        <dgm:presLayoutVars>
          <dgm:bulletEnabled val="1"/>
        </dgm:presLayoutVars>
      </dgm:prSet>
      <dgm:spPr/>
    </dgm:pt>
    <dgm:pt modelId="{A4DA7C3F-9C07-45B7-9D39-56920E44499E}" type="pres">
      <dgm:prSet presAssocID="{703338C1-4ED6-46BD-93C8-B5C511F21769}" presName="aSpace2" presStyleCnt="0"/>
      <dgm:spPr/>
    </dgm:pt>
    <dgm:pt modelId="{FB1E3E1B-8394-49E6-B760-206DFD27EA9A}" type="pres">
      <dgm:prSet presAssocID="{46FE1DB0-D734-4C60-894D-85AB8B0A3C66}" presName="childNode" presStyleLbl="node1" presStyleIdx="8" presStyleCnt="21">
        <dgm:presLayoutVars>
          <dgm:bulletEnabled val="1"/>
        </dgm:presLayoutVars>
      </dgm:prSet>
      <dgm:spPr/>
    </dgm:pt>
    <dgm:pt modelId="{A2CCC3BD-4CDF-4250-8E37-595580B4566C}" type="pres">
      <dgm:prSet presAssocID="{46FE1DB0-D734-4C60-894D-85AB8B0A3C66}" presName="aSpace2" presStyleCnt="0"/>
      <dgm:spPr/>
    </dgm:pt>
    <dgm:pt modelId="{E984E300-7725-4311-88ED-A30A0EC47C2C}" type="pres">
      <dgm:prSet presAssocID="{58A452AE-96DE-4421-901F-84AB9BCB59EC}" presName="childNode" presStyleLbl="node1" presStyleIdx="9" presStyleCnt="21">
        <dgm:presLayoutVars>
          <dgm:bulletEnabled val="1"/>
        </dgm:presLayoutVars>
      </dgm:prSet>
      <dgm:spPr/>
    </dgm:pt>
    <dgm:pt modelId="{A900E2FE-D731-48CD-A5FA-7459EA807088}" type="pres">
      <dgm:prSet presAssocID="{58A452AE-96DE-4421-901F-84AB9BCB59EC}" presName="aSpace2" presStyleCnt="0"/>
      <dgm:spPr/>
    </dgm:pt>
    <dgm:pt modelId="{9C653E6F-7478-4A62-B753-DEEC11FBF1A9}" type="pres">
      <dgm:prSet presAssocID="{A5CBBA6F-2E41-4A14-A3BD-C54EC438F479}" presName="childNode" presStyleLbl="node1" presStyleIdx="10" presStyleCnt="21">
        <dgm:presLayoutVars>
          <dgm:bulletEnabled val="1"/>
        </dgm:presLayoutVars>
      </dgm:prSet>
      <dgm:spPr/>
    </dgm:pt>
    <dgm:pt modelId="{AFAF9F81-94E2-4310-82E8-6460AF4E4E15}" type="pres">
      <dgm:prSet presAssocID="{A5CBBA6F-2E41-4A14-A3BD-C54EC438F479}" presName="aSpace2" presStyleCnt="0"/>
      <dgm:spPr/>
    </dgm:pt>
    <dgm:pt modelId="{293227AA-4F3C-4ACC-B0C9-3BA39A9BF8BD}" type="pres">
      <dgm:prSet presAssocID="{E09B5EB4-0068-492A-B536-AEE81E21C0D8}" presName="childNode" presStyleLbl="node1" presStyleIdx="11" presStyleCnt="21">
        <dgm:presLayoutVars>
          <dgm:bulletEnabled val="1"/>
        </dgm:presLayoutVars>
      </dgm:prSet>
      <dgm:spPr/>
    </dgm:pt>
    <dgm:pt modelId="{ABCB7365-ED69-4048-AE4A-27A43B1D4E26}" type="pres">
      <dgm:prSet presAssocID="{E09B5EB4-0068-492A-B536-AEE81E21C0D8}" presName="aSpace2" presStyleCnt="0"/>
      <dgm:spPr/>
    </dgm:pt>
    <dgm:pt modelId="{9FA6FCFB-1C65-400C-ABBE-A0D4DEE2D7F1}" type="pres">
      <dgm:prSet presAssocID="{19129619-0EBB-454C-90C2-830537E29AD4}" presName="childNode" presStyleLbl="node1" presStyleIdx="12" presStyleCnt="21">
        <dgm:presLayoutVars>
          <dgm:bulletEnabled val="1"/>
        </dgm:presLayoutVars>
      </dgm:prSet>
      <dgm:spPr/>
    </dgm:pt>
    <dgm:pt modelId="{8C3F5000-F33B-4913-BB52-83C9DD5B1098}" type="pres">
      <dgm:prSet presAssocID="{19129619-0EBB-454C-90C2-830537E29AD4}" presName="aSpace2" presStyleCnt="0"/>
      <dgm:spPr/>
    </dgm:pt>
    <dgm:pt modelId="{00D3897D-5107-485D-88A7-F8F78F011A18}" type="pres">
      <dgm:prSet presAssocID="{8F9D1189-DBDD-468B-8FC9-42F1BABEEDEF}" presName="childNode" presStyleLbl="node1" presStyleIdx="13" presStyleCnt="21">
        <dgm:presLayoutVars>
          <dgm:bulletEnabled val="1"/>
        </dgm:presLayoutVars>
      </dgm:prSet>
      <dgm:spPr/>
    </dgm:pt>
    <dgm:pt modelId="{F86457B9-4E23-4229-838B-FFA3B7838F64}" type="pres">
      <dgm:prSet presAssocID="{D5B76CE0-6878-40F8-B1DF-9CBE3D7A4CC4}" presName="aSpace" presStyleCnt="0"/>
      <dgm:spPr/>
    </dgm:pt>
    <dgm:pt modelId="{F16B89C1-5096-4C8B-858F-1047215487EA}" type="pres">
      <dgm:prSet presAssocID="{BAEF5C09-CA7B-46CB-8B7D-4BE2F02C9E13}" presName="compNode" presStyleCnt="0"/>
      <dgm:spPr/>
    </dgm:pt>
    <dgm:pt modelId="{AEF70C20-98D1-4A65-9D3E-38F5BAFAD013}" type="pres">
      <dgm:prSet presAssocID="{BAEF5C09-CA7B-46CB-8B7D-4BE2F02C9E13}" presName="aNode" presStyleLbl="bgShp" presStyleIdx="2" presStyleCnt="3" custLinFactNeighborX="-1133" custLinFactNeighborY="-3067"/>
      <dgm:spPr/>
    </dgm:pt>
    <dgm:pt modelId="{3E41A1C1-2499-469D-88B9-E0401A97CDA8}" type="pres">
      <dgm:prSet presAssocID="{BAEF5C09-CA7B-46CB-8B7D-4BE2F02C9E13}" presName="textNode" presStyleLbl="bgShp" presStyleIdx="2" presStyleCnt="3"/>
      <dgm:spPr/>
    </dgm:pt>
    <dgm:pt modelId="{FCBB1219-7381-403C-AC5B-4E5409175A69}" type="pres">
      <dgm:prSet presAssocID="{BAEF5C09-CA7B-46CB-8B7D-4BE2F02C9E13}" presName="compChildNode" presStyleCnt="0"/>
      <dgm:spPr/>
    </dgm:pt>
    <dgm:pt modelId="{76FEB5CC-DD08-48BA-A11B-D9E84D3E754F}" type="pres">
      <dgm:prSet presAssocID="{BAEF5C09-CA7B-46CB-8B7D-4BE2F02C9E13}" presName="theInnerList" presStyleCnt="0"/>
      <dgm:spPr/>
    </dgm:pt>
    <dgm:pt modelId="{48A70F41-EE5C-409D-938C-3235D34CE9F3}" type="pres">
      <dgm:prSet presAssocID="{7158640E-22E4-418C-94C4-C362EE17414A}" presName="childNode" presStyleLbl="node1" presStyleIdx="14" presStyleCnt="21">
        <dgm:presLayoutVars>
          <dgm:bulletEnabled val="1"/>
        </dgm:presLayoutVars>
      </dgm:prSet>
      <dgm:spPr/>
    </dgm:pt>
    <dgm:pt modelId="{3828CDCC-521E-4146-842B-D668063F42A0}" type="pres">
      <dgm:prSet presAssocID="{7158640E-22E4-418C-94C4-C362EE17414A}" presName="aSpace2" presStyleCnt="0"/>
      <dgm:spPr/>
    </dgm:pt>
    <dgm:pt modelId="{A9C6FAC0-9BAE-41B0-ABC8-77974AFA6F7C}" type="pres">
      <dgm:prSet presAssocID="{16C2FC2D-BF75-4FF7-8E87-25425E0DBE29}" presName="childNode" presStyleLbl="node1" presStyleIdx="15" presStyleCnt="21">
        <dgm:presLayoutVars>
          <dgm:bulletEnabled val="1"/>
        </dgm:presLayoutVars>
      </dgm:prSet>
      <dgm:spPr/>
    </dgm:pt>
    <dgm:pt modelId="{369836AD-0DC6-4C70-A690-554583889108}" type="pres">
      <dgm:prSet presAssocID="{16C2FC2D-BF75-4FF7-8E87-25425E0DBE29}" presName="aSpace2" presStyleCnt="0"/>
      <dgm:spPr/>
    </dgm:pt>
    <dgm:pt modelId="{E24556C1-7E53-40AC-BFC0-9A677C54018F}" type="pres">
      <dgm:prSet presAssocID="{1C94B4B4-FD89-467C-8603-285F9B0A18FD}" presName="childNode" presStyleLbl="node1" presStyleIdx="16" presStyleCnt="21">
        <dgm:presLayoutVars>
          <dgm:bulletEnabled val="1"/>
        </dgm:presLayoutVars>
      </dgm:prSet>
      <dgm:spPr/>
    </dgm:pt>
    <dgm:pt modelId="{2D568C00-6CD0-4C00-8306-0DD797170183}" type="pres">
      <dgm:prSet presAssocID="{1C94B4B4-FD89-467C-8603-285F9B0A18FD}" presName="aSpace2" presStyleCnt="0"/>
      <dgm:spPr/>
    </dgm:pt>
    <dgm:pt modelId="{49D2AB34-4E60-4DA6-AD86-C670A5E9674B}" type="pres">
      <dgm:prSet presAssocID="{97B77F4F-D164-4EBE-AE6C-7139FD685755}" presName="childNode" presStyleLbl="node1" presStyleIdx="17" presStyleCnt="21">
        <dgm:presLayoutVars>
          <dgm:bulletEnabled val="1"/>
        </dgm:presLayoutVars>
      </dgm:prSet>
      <dgm:spPr/>
    </dgm:pt>
    <dgm:pt modelId="{6BF9D258-645D-4667-9D34-33C3BA3C4364}" type="pres">
      <dgm:prSet presAssocID="{97B77F4F-D164-4EBE-AE6C-7139FD685755}" presName="aSpace2" presStyleCnt="0"/>
      <dgm:spPr/>
    </dgm:pt>
    <dgm:pt modelId="{B5F07CC8-CA50-4A60-B683-BF88AFBD219A}" type="pres">
      <dgm:prSet presAssocID="{93E368E5-C14E-477A-BA7D-44376755DDA6}" presName="childNode" presStyleLbl="node1" presStyleIdx="18" presStyleCnt="21">
        <dgm:presLayoutVars>
          <dgm:bulletEnabled val="1"/>
        </dgm:presLayoutVars>
      </dgm:prSet>
      <dgm:spPr/>
    </dgm:pt>
    <dgm:pt modelId="{4D0AA2D8-4792-4B55-8DAC-7CDC7201D7CF}" type="pres">
      <dgm:prSet presAssocID="{93E368E5-C14E-477A-BA7D-44376755DDA6}" presName="aSpace2" presStyleCnt="0"/>
      <dgm:spPr/>
    </dgm:pt>
    <dgm:pt modelId="{EF5A39DB-5D76-4C6A-B99B-3A136CA9E23C}" type="pres">
      <dgm:prSet presAssocID="{BEEC006D-6D01-44A0-8ED8-0C49E6F5EF81}" presName="childNode" presStyleLbl="node1" presStyleIdx="19" presStyleCnt="21">
        <dgm:presLayoutVars>
          <dgm:bulletEnabled val="1"/>
        </dgm:presLayoutVars>
      </dgm:prSet>
      <dgm:spPr/>
    </dgm:pt>
    <dgm:pt modelId="{60BD8CC8-1F34-49F6-B8AF-E3964AAFBC1B}" type="pres">
      <dgm:prSet presAssocID="{BEEC006D-6D01-44A0-8ED8-0C49E6F5EF81}" presName="aSpace2" presStyleCnt="0"/>
      <dgm:spPr/>
    </dgm:pt>
    <dgm:pt modelId="{CAF38E55-E6AE-4212-88FF-666C690BEB9A}" type="pres">
      <dgm:prSet presAssocID="{61E34EC5-70F7-435B-A094-B918E81E0BDB}" presName="childNode" presStyleLbl="node1" presStyleIdx="20" presStyleCnt="21">
        <dgm:presLayoutVars>
          <dgm:bulletEnabled val="1"/>
        </dgm:presLayoutVars>
      </dgm:prSet>
      <dgm:spPr/>
    </dgm:pt>
  </dgm:ptLst>
  <dgm:cxnLst>
    <dgm:cxn modelId="{AD435000-ECF4-4ABB-98C1-D24B86FA31E4}" type="presOf" srcId="{622561D6-31BB-4C6C-AC8E-F30DB758DEE8}" destId="{6EF7187C-4A4E-4843-9E62-0266E0131DA6}" srcOrd="1" destOrd="0" presId="urn:microsoft.com/office/officeart/2005/8/layout/lProcess2"/>
    <dgm:cxn modelId="{429AAA02-6AD3-4CCE-9FBF-7B48B54D4459}" srcId="{622561D6-31BB-4C6C-AC8E-F30DB758DEE8}" destId="{FB98849B-CF2A-4202-8174-F475D0C3C031}" srcOrd="4" destOrd="0" parTransId="{7F7D4CC8-E752-48FB-82FD-731680C92612}" sibTransId="{997B9BD7-2516-489A-B15E-5E4FC848CCE9}"/>
    <dgm:cxn modelId="{2B38C405-1E2A-447E-AF87-07C5E6D322FC}" type="presOf" srcId="{D5AD7CFE-9940-470D-9916-B332946C7070}" destId="{80827557-4852-49DA-A837-B7728F4CEEB0}" srcOrd="0" destOrd="0" presId="urn:microsoft.com/office/officeart/2005/8/layout/lProcess2"/>
    <dgm:cxn modelId="{DF7CEB0E-E345-4448-8D0B-A951ECB62652}" srcId="{D5B76CE0-6878-40F8-B1DF-9CBE3D7A4CC4}" destId="{46FE1DB0-D734-4C60-894D-85AB8B0A3C66}" srcOrd="1" destOrd="0" parTransId="{AF84AE90-BCE5-438E-B7C0-69E50CAA3A32}" sibTransId="{4465D10F-540F-44B4-AAF3-A7925C03E0E4}"/>
    <dgm:cxn modelId="{86BDA81D-E6F9-408C-A460-42127B729033}" srcId="{D5B76CE0-6878-40F8-B1DF-9CBE3D7A4CC4}" destId="{58A452AE-96DE-4421-901F-84AB9BCB59EC}" srcOrd="2" destOrd="0" parTransId="{B5BCB829-1916-4EAD-857D-E1B7E60BBE1A}" sibTransId="{928CC4A9-412D-4DB7-BC26-07FC86B46829}"/>
    <dgm:cxn modelId="{D7FEC91F-A904-442B-B639-CA1DCAC73401}" srcId="{D5B76CE0-6878-40F8-B1DF-9CBE3D7A4CC4}" destId="{E09B5EB4-0068-492A-B536-AEE81E21C0D8}" srcOrd="4" destOrd="0" parTransId="{8A52D99F-95ED-4D08-AEE2-3D51572B0EA9}" sibTransId="{D29D7B0D-B087-4732-9819-9BE2535978D2}"/>
    <dgm:cxn modelId="{849C6926-B30D-4B6B-8E29-A736C9B349BF}" type="presOf" srcId="{1C94B4B4-FD89-467C-8603-285F9B0A18FD}" destId="{E24556C1-7E53-40AC-BFC0-9A677C54018F}" srcOrd="0" destOrd="0" presId="urn:microsoft.com/office/officeart/2005/8/layout/lProcess2"/>
    <dgm:cxn modelId="{D237712A-E250-432D-83F7-80C0A74881B8}" srcId="{BAEF5C09-CA7B-46CB-8B7D-4BE2F02C9E13}" destId="{1C94B4B4-FD89-467C-8603-285F9B0A18FD}" srcOrd="2" destOrd="0" parTransId="{C24A2DF1-115A-4E42-9B57-75CCA5839B6B}" sibTransId="{541E4785-D649-4AE2-B90B-B813A47891AD}"/>
    <dgm:cxn modelId="{B6002832-FDC5-44EB-9D10-28E4AE4D00D3}" srcId="{BAEF5C09-CA7B-46CB-8B7D-4BE2F02C9E13}" destId="{BEEC006D-6D01-44A0-8ED8-0C49E6F5EF81}" srcOrd="5" destOrd="0" parTransId="{7E135FB2-54FA-4BDA-9FEF-A46A7FC55783}" sibTransId="{D99CFE3F-9271-4D9C-9190-F1B9DFE3605D}"/>
    <dgm:cxn modelId="{7FA8C532-33AF-4356-B987-F56C9A0BA357}" srcId="{D5B76CE0-6878-40F8-B1DF-9CBE3D7A4CC4}" destId="{8F9D1189-DBDD-468B-8FC9-42F1BABEEDEF}" srcOrd="6" destOrd="0" parTransId="{C1CFBDCD-1DD7-4AB7-8FDD-2134352FEF97}" sibTransId="{C384D1B3-EE5D-44FF-87CA-12E8D24B21D0}"/>
    <dgm:cxn modelId="{87EB2534-88F7-4D23-BF87-A15DBB1647E6}" type="presOf" srcId="{BAEF5C09-CA7B-46CB-8B7D-4BE2F02C9E13}" destId="{AEF70C20-98D1-4A65-9D3E-38F5BAFAD013}" srcOrd="0" destOrd="0" presId="urn:microsoft.com/office/officeart/2005/8/layout/lProcess2"/>
    <dgm:cxn modelId="{3681E53C-69B5-4CAB-9101-0AC4BE4025AA}" srcId="{622561D6-31BB-4C6C-AC8E-F30DB758DEE8}" destId="{A61F384C-0166-44EC-BFC6-8BDCBFA5E58D}" srcOrd="2" destOrd="0" parTransId="{24FA54BE-EABB-436C-9DAA-CD9F7C986F70}" sibTransId="{12F55B08-0DFF-46BE-B62D-20115F114732}"/>
    <dgm:cxn modelId="{D2E8033F-1B41-4619-8192-9E3B488E79AF}" type="presOf" srcId="{7158640E-22E4-418C-94C4-C362EE17414A}" destId="{48A70F41-EE5C-409D-938C-3235D34CE9F3}" srcOrd="0" destOrd="0" presId="urn:microsoft.com/office/officeart/2005/8/layout/lProcess2"/>
    <dgm:cxn modelId="{DBF1065E-E818-454C-8C7D-137B8F855BFB}" srcId="{BAEF5C09-CA7B-46CB-8B7D-4BE2F02C9E13}" destId="{16C2FC2D-BF75-4FF7-8E87-25425E0DBE29}" srcOrd="1" destOrd="0" parTransId="{C4A7AFE1-4E3C-429C-BC6A-755AC05E8E55}" sibTransId="{EE652686-9123-4AD4-9541-8EA00DB4A9CC}"/>
    <dgm:cxn modelId="{8FF06060-B7A7-490E-A050-4463A20544D2}" type="presOf" srcId="{58A452AE-96DE-4421-901F-84AB9BCB59EC}" destId="{E984E300-7725-4311-88ED-A30A0EC47C2C}" srcOrd="0" destOrd="0" presId="urn:microsoft.com/office/officeart/2005/8/layout/lProcess2"/>
    <dgm:cxn modelId="{C329B341-6577-4D77-93B2-0F5C01260968}" type="presOf" srcId="{E09B5EB4-0068-492A-B536-AEE81E21C0D8}" destId="{293227AA-4F3C-4ACC-B0C9-3BA39A9BF8BD}" srcOrd="0" destOrd="0" presId="urn:microsoft.com/office/officeart/2005/8/layout/lProcess2"/>
    <dgm:cxn modelId="{2F826244-1928-483D-9325-BCFAFD520706}" type="presOf" srcId="{CDCF730A-2823-4E88-9C9F-8FFA75755163}" destId="{52F4C8FF-3E65-4E35-A5B0-EAA4188BD584}" srcOrd="0" destOrd="0" presId="urn:microsoft.com/office/officeart/2005/8/layout/lProcess2"/>
    <dgm:cxn modelId="{FA7A3848-1F0B-4D29-A86A-2DB1FD56FB89}" srcId="{622561D6-31BB-4C6C-AC8E-F30DB758DEE8}" destId="{D105D08E-6178-4668-8095-0F65DC95731E}" srcOrd="5" destOrd="0" parTransId="{4018D777-6137-4CDC-9294-85FEFF725F51}" sibTransId="{00DB388D-75C3-46F5-84CD-33C04974E0DE}"/>
    <dgm:cxn modelId="{5BF66D48-F329-4BC2-83A9-E369C8BCFB7C}" type="presOf" srcId="{D105D08E-6178-4668-8095-0F65DC95731E}" destId="{1C2A2D8F-7420-4548-8854-280DB2E404BE}" srcOrd="0" destOrd="0" presId="urn:microsoft.com/office/officeart/2005/8/layout/lProcess2"/>
    <dgm:cxn modelId="{FBAC9A68-28F8-4D4B-B758-C0B1ED296231}" srcId="{622561D6-31BB-4C6C-AC8E-F30DB758DEE8}" destId="{D5AD7CFE-9940-470D-9916-B332946C7070}" srcOrd="0" destOrd="0" parTransId="{18A755C3-3E70-4FB1-AB3F-BF89DC009E12}" sibTransId="{EBF6D55A-BC1D-4224-BBD9-AB9D37D3BE5E}"/>
    <dgm:cxn modelId="{EE58084A-3985-493B-89E8-2BE9122B6AD1}" srcId="{BAEF5C09-CA7B-46CB-8B7D-4BE2F02C9E13}" destId="{7158640E-22E4-418C-94C4-C362EE17414A}" srcOrd="0" destOrd="0" parTransId="{4F339EBD-7329-49C1-865D-8C32D6310B44}" sibTransId="{111326E2-BA77-433E-BF94-B76562D25020}"/>
    <dgm:cxn modelId="{309EEA4B-0825-44A3-9126-753F7BB5660D}" type="presOf" srcId="{622561D6-31BB-4C6C-AC8E-F30DB758DEE8}" destId="{55069829-2532-41AB-9364-F4378ABD2B2E}" srcOrd="0" destOrd="0" presId="urn:microsoft.com/office/officeart/2005/8/layout/lProcess2"/>
    <dgm:cxn modelId="{7E6FA64E-9B21-44DB-9874-759507072F98}" type="presOf" srcId="{0B03E1BC-A119-4D81-B5D8-03A6B4D713E3}" destId="{0EA033D6-5684-4358-8A34-B426F3C65DE5}" srcOrd="0" destOrd="0" presId="urn:microsoft.com/office/officeart/2005/8/layout/lProcess2"/>
    <dgm:cxn modelId="{B5549B71-7361-40F5-8CAE-9AF3A9A25691}" srcId="{BAEF5C09-CA7B-46CB-8B7D-4BE2F02C9E13}" destId="{61E34EC5-70F7-435B-A094-B918E81E0BDB}" srcOrd="6" destOrd="0" parTransId="{DB9520E8-06DB-489E-B7B8-8AB3A9064AD2}" sibTransId="{13EA238E-2410-4B91-969F-060CD6EE5869}"/>
    <dgm:cxn modelId="{4F2E9C52-8EE2-45DC-9CA2-7C637CA50CD8}" type="presOf" srcId="{C5BE7085-090C-4CB4-B65B-B05F974B4D81}" destId="{FA8645F8-C5AB-475E-8BFB-62669BD99059}" srcOrd="0" destOrd="0" presId="urn:microsoft.com/office/officeart/2005/8/layout/lProcess2"/>
    <dgm:cxn modelId="{6E1BB652-9A8F-4891-9886-B766AC9A059D}" type="presOf" srcId="{BAEF5C09-CA7B-46CB-8B7D-4BE2F02C9E13}" destId="{3E41A1C1-2499-469D-88B9-E0401A97CDA8}" srcOrd="1" destOrd="0" presId="urn:microsoft.com/office/officeart/2005/8/layout/lProcess2"/>
    <dgm:cxn modelId="{8E68DC52-1285-4A1E-9045-334471F58BA7}" srcId="{622561D6-31BB-4C6C-AC8E-F30DB758DEE8}" destId="{CDCF730A-2823-4E88-9C9F-8FFA75755163}" srcOrd="3" destOrd="0" parTransId="{41BBDE81-FFB1-486A-BD17-739D1A378DCB}" sibTransId="{1E4CA4C6-7E3F-4B62-8225-5A4FA8D34099}"/>
    <dgm:cxn modelId="{1E02F854-614C-4061-984F-98CB67168272}" type="presOf" srcId="{93E368E5-C14E-477A-BA7D-44376755DDA6}" destId="{B5F07CC8-CA50-4A60-B683-BF88AFBD219A}" srcOrd="0" destOrd="0" presId="urn:microsoft.com/office/officeart/2005/8/layout/lProcess2"/>
    <dgm:cxn modelId="{ECB29375-7A8E-407A-BE65-E356D98A1DA8}" srcId="{D57375E7-7D77-4CAF-AC70-DC5317EF02C7}" destId="{BAEF5C09-CA7B-46CB-8B7D-4BE2F02C9E13}" srcOrd="2" destOrd="0" parTransId="{F8371946-3E90-4AB9-952E-BAFE1A99FD9D}" sibTransId="{30B1589C-9253-4667-AD89-1E6A96F707B7}"/>
    <dgm:cxn modelId="{60B67C59-B329-4EDC-B67C-F6213D580142}" srcId="{D57375E7-7D77-4CAF-AC70-DC5317EF02C7}" destId="{622561D6-31BB-4C6C-AC8E-F30DB758DEE8}" srcOrd="0" destOrd="0" parTransId="{B7E37011-2DB3-4054-9B9A-9EC960E714FF}" sibTransId="{A63A65F2-CF33-46D9-8114-ACB89223D4BF}"/>
    <dgm:cxn modelId="{5F308084-9021-4891-9D53-179084FEB73F}" type="presOf" srcId="{D5B76CE0-6878-40F8-B1DF-9CBE3D7A4CC4}" destId="{AB341D98-4BF7-402B-A10E-F9E38DE75485}" srcOrd="1" destOrd="0" presId="urn:microsoft.com/office/officeart/2005/8/layout/lProcess2"/>
    <dgm:cxn modelId="{417C568B-E834-4DD9-AD21-81BA7FF60AE5}" type="presOf" srcId="{D57375E7-7D77-4CAF-AC70-DC5317EF02C7}" destId="{B2919B27-5543-41DE-B317-821AA54EB64C}" srcOrd="0" destOrd="0" presId="urn:microsoft.com/office/officeart/2005/8/layout/lProcess2"/>
    <dgm:cxn modelId="{7E6B0B8C-A4EC-4D89-A4E5-3708FC0D0C6B}" srcId="{D5B76CE0-6878-40F8-B1DF-9CBE3D7A4CC4}" destId="{19129619-0EBB-454C-90C2-830537E29AD4}" srcOrd="5" destOrd="0" parTransId="{CD564058-DFB2-4BC6-8281-C465E759766E}" sibTransId="{1B28AD04-DB17-4A85-BA64-D7B0AFAF089E}"/>
    <dgm:cxn modelId="{8E4A078F-CEBB-4094-A145-5F8F849F9068}" type="presOf" srcId="{A5CBBA6F-2E41-4A14-A3BD-C54EC438F479}" destId="{9C653E6F-7478-4A62-B753-DEEC11FBF1A9}" srcOrd="0" destOrd="0" presId="urn:microsoft.com/office/officeart/2005/8/layout/lProcess2"/>
    <dgm:cxn modelId="{457A408F-9C67-42F9-8747-00C0F1809034}" type="presOf" srcId="{BEEC006D-6D01-44A0-8ED8-0C49E6F5EF81}" destId="{EF5A39DB-5D76-4C6A-B99B-3A136CA9E23C}" srcOrd="0" destOrd="0" presId="urn:microsoft.com/office/officeart/2005/8/layout/lProcess2"/>
    <dgm:cxn modelId="{5483788F-CF90-4A8A-B854-C95B56AC611B}" type="presOf" srcId="{97B77F4F-D164-4EBE-AE6C-7139FD685755}" destId="{49D2AB34-4E60-4DA6-AD86-C670A5E9674B}" srcOrd="0" destOrd="0" presId="urn:microsoft.com/office/officeart/2005/8/layout/lProcess2"/>
    <dgm:cxn modelId="{CC5FE69C-87DA-43DC-BD04-FA47C64CB350}" srcId="{622561D6-31BB-4C6C-AC8E-F30DB758DEE8}" destId="{0B03E1BC-A119-4D81-B5D8-03A6B4D713E3}" srcOrd="1" destOrd="0" parTransId="{FFE30DC9-0700-4D62-8A6A-A36333FEC04A}" sibTransId="{D9FCDA96-582F-4884-8845-34608C9E0528}"/>
    <dgm:cxn modelId="{C49FBDAC-1678-4C84-97CF-8431CCD3237F}" srcId="{D57375E7-7D77-4CAF-AC70-DC5317EF02C7}" destId="{D5B76CE0-6878-40F8-B1DF-9CBE3D7A4CC4}" srcOrd="1" destOrd="0" parTransId="{58E3CDB2-E8FF-45C3-A2F4-33B77794F80B}" sibTransId="{14DEF59E-E27D-4A26-8394-11B07B6A3DC0}"/>
    <dgm:cxn modelId="{530082BE-89BD-4536-9C18-D40916505EF7}" srcId="{BAEF5C09-CA7B-46CB-8B7D-4BE2F02C9E13}" destId="{93E368E5-C14E-477A-BA7D-44376755DDA6}" srcOrd="4" destOrd="0" parTransId="{A8BE2731-A4FA-48C7-8B31-A7C9D71BC400}" sibTransId="{67DE4BFE-A7B3-4AB8-AE1B-1B6CADFD24DF}"/>
    <dgm:cxn modelId="{CF5E8EC1-F891-4B95-90DD-BD06C37FB0B5}" type="presOf" srcId="{61E34EC5-70F7-435B-A094-B918E81E0BDB}" destId="{CAF38E55-E6AE-4212-88FF-666C690BEB9A}" srcOrd="0" destOrd="0" presId="urn:microsoft.com/office/officeart/2005/8/layout/lProcess2"/>
    <dgm:cxn modelId="{BF99FFC6-EE2B-49D4-82C2-3DEDFEF4AC4A}" srcId="{622561D6-31BB-4C6C-AC8E-F30DB758DEE8}" destId="{C5BE7085-090C-4CB4-B65B-B05F974B4D81}" srcOrd="6" destOrd="0" parTransId="{A92F984C-9C85-4D24-9772-78D53C3D6F8F}" sibTransId="{6F883001-40ED-4735-9100-BE6E881ED5F7}"/>
    <dgm:cxn modelId="{317FABD7-C93F-4C25-B0FD-5ACED04E08ED}" srcId="{BAEF5C09-CA7B-46CB-8B7D-4BE2F02C9E13}" destId="{97B77F4F-D164-4EBE-AE6C-7139FD685755}" srcOrd="3" destOrd="0" parTransId="{8F5DE18F-F371-472A-A0BF-7414E5C4162C}" sibTransId="{718D2283-82CA-4B7E-A9A0-2EB9CA7C26F0}"/>
    <dgm:cxn modelId="{FCC2A9D8-E46C-4BEF-BA05-A3E83DD56380}" type="presOf" srcId="{8F9D1189-DBDD-468B-8FC9-42F1BABEEDEF}" destId="{00D3897D-5107-485D-88A7-F8F78F011A18}" srcOrd="0" destOrd="0" presId="urn:microsoft.com/office/officeart/2005/8/layout/lProcess2"/>
    <dgm:cxn modelId="{BCB7D5D8-A01F-4A7A-BE6A-AD02BDAB4384}" srcId="{D5B76CE0-6878-40F8-B1DF-9CBE3D7A4CC4}" destId="{703338C1-4ED6-46BD-93C8-B5C511F21769}" srcOrd="0" destOrd="0" parTransId="{D4F6D5E8-1FDE-4AE5-8DE1-10A77DE5C07B}" sibTransId="{75CE48AC-0A2A-49D4-A86F-CED94E706184}"/>
    <dgm:cxn modelId="{53AAAAE4-A722-456C-96DA-23AAC352BCB0}" type="presOf" srcId="{A61F384C-0166-44EC-BFC6-8BDCBFA5E58D}" destId="{7386C8A4-655F-4E09-B577-472F25328465}" srcOrd="0" destOrd="0" presId="urn:microsoft.com/office/officeart/2005/8/layout/lProcess2"/>
    <dgm:cxn modelId="{4E8D74E5-BAB9-4510-B637-C2A441143E4A}" type="presOf" srcId="{703338C1-4ED6-46BD-93C8-B5C511F21769}" destId="{CD0B9150-CCFD-41E3-BD6A-02FC228D3F3B}" srcOrd="0" destOrd="0" presId="urn:microsoft.com/office/officeart/2005/8/layout/lProcess2"/>
    <dgm:cxn modelId="{1C937CED-7282-4CC0-885B-56A1F232842E}" type="presOf" srcId="{46FE1DB0-D734-4C60-894D-85AB8B0A3C66}" destId="{FB1E3E1B-8394-49E6-B760-206DFD27EA9A}" srcOrd="0" destOrd="0" presId="urn:microsoft.com/office/officeart/2005/8/layout/lProcess2"/>
    <dgm:cxn modelId="{A6D05CF5-139A-4C7C-A6E2-1D130E3B4A15}" type="presOf" srcId="{D5B76CE0-6878-40F8-B1DF-9CBE3D7A4CC4}" destId="{ABC1198D-79BF-4A1E-92F8-7FAC7FB272E6}" srcOrd="0" destOrd="0" presId="urn:microsoft.com/office/officeart/2005/8/layout/lProcess2"/>
    <dgm:cxn modelId="{7E8189F6-F35E-491E-A089-EEBCEA405164}" type="presOf" srcId="{19129619-0EBB-454C-90C2-830537E29AD4}" destId="{9FA6FCFB-1C65-400C-ABBE-A0D4DEE2D7F1}" srcOrd="0" destOrd="0" presId="urn:microsoft.com/office/officeart/2005/8/layout/lProcess2"/>
    <dgm:cxn modelId="{F8FED2F6-A711-4B1C-B6C6-8A96621D2AFB}" srcId="{D5B76CE0-6878-40F8-B1DF-9CBE3D7A4CC4}" destId="{A5CBBA6F-2E41-4A14-A3BD-C54EC438F479}" srcOrd="3" destOrd="0" parTransId="{6597240A-53DD-40F1-8A76-524ACA478CD0}" sibTransId="{C4CB7C35-61A4-417D-838B-47B9DD84ED46}"/>
    <dgm:cxn modelId="{2842D7F7-7DB5-41D8-9BC6-AE93EDE952E1}" type="presOf" srcId="{FB98849B-CF2A-4202-8174-F475D0C3C031}" destId="{62A7970B-E5A9-4990-8CC0-446A8519F75F}" srcOrd="0" destOrd="0" presId="urn:microsoft.com/office/officeart/2005/8/layout/lProcess2"/>
    <dgm:cxn modelId="{03FB15FB-F171-4C9D-9207-790CC9171E87}" type="presOf" srcId="{16C2FC2D-BF75-4FF7-8E87-25425E0DBE29}" destId="{A9C6FAC0-9BAE-41B0-ABC8-77974AFA6F7C}" srcOrd="0" destOrd="0" presId="urn:microsoft.com/office/officeart/2005/8/layout/lProcess2"/>
    <dgm:cxn modelId="{7A4BAE7D-5874-4409-BA92-FAD15B26EC03}" type="presParOf" srcId="{B2919B27-5543-41DE-B317-821AA54EB64C}" destId="{7E3799E5-669F-4E6F-A39B-AEEC8C687D34}" srcOrd="0" destOrd="0" presId="urn:microsoft.com/office/officeart/2005/8/layout/lProcess2"/>
    <dgm:cxn modelId="{C6CBFF0E-476D-4007-8C78-43F05D2BE23E}" type="presParOf" srcId="{7E3799E5-669F-4E6F-A39B-AEEC8C687D34}" destId="{55069829-2532-41AB-9364-F4378ABD2B2E}" srcOrd="0" destOrd="0" presId="urn:microsoft.com/office/officeart/2005/8/layout/lProcess2"/>
    <dgm:cxn modelId="{6AFE6208-5299-4080-AAE8-211BB9110098}" type="presParOf" srcId="{7E3799E5-669F-4E6F-A39B-AEEC8C687D34}" destId="{6EF7187C-4A4E-4843-9E62-0266E0131DA6}" srcOrd="1" destOrd="0" presId="urn:microsoft.com/office/officeart/2005/8/layout/lProcess2"/>
    <dgm:cxn modelId="{5777BBDE-369D-45B3-82D4-3B087F7ED5BD}" type="presParOf" srcId="{7E3799E5-669F-4E6F-A39B-AEEC8C687D34}" destId="{6D95C1C9-EAA0-4D9F-8DBC-1EF5A753B01F}" srcOrd="2" destOrd="0" presId="urn:microsoft.com/office/officeart/2005/8/layout/lProcess2"/>
    <dgm:cxn modelId="{A05FEDE5-4855-4FCB-AF8D-749D911F0EA4}" type="presParOf" srcId="{6D95C1C9-EAA0-4D9F-8DBC-1EF5A753B01F}" destId="{F4CA3335-F36B-421F-83F8-4D5D24303BA7}" srcOrd="0" destOrd="0" presId="urn:microsoft.com/office/officeart/2005/8/layout/lProcess2"/>
    <dgm:cxn modelId="{04E4D73F-6567-4B07-AB62-37607812951D}" type="presParOf" srcId="{F4CA3335-F36B-421F-83F8-4D5D24303BA7}" destId="{80827557-4852-49DA-A837-B7728F4CEEB0}" srcOrd="0" destOrd="0" presId="urn:microsoft.com/office/officeart/2005/8/layout/lProcess2"/>
    <dgm:cxn modelId="{06AF4E11-A1F2-4E62-B953-AE7950B35A0E}" type="presParOf" srcId="{F4CA3335-F36B-421F-83F8-4D5D24303BA7}" destId="{D6B66C3B-0F65-4EB1-9095-3805FA34340C}" srcOrd="1" destOrd="0" presId="urn:microsoft.com/office/officeart/2005/8/layout/lProcess2"/>
    <dgm:cxn modelId="{3BF05BBA-27C2-4089-A455-2C44939A02A3}" type="presParOf" srcId="{F4CA3335-F36B-421F-83F8-4D5D24303BA7}" destId="{0EA033D6-5684-4358-8A34-B426F3C65DE5}" srcOrd="2" destOrd="0" presId="urn:microsoft.com/office/officeart/2005/8/layout/lProcess2"/>
    <dgm:cxn modelId="{C27E1099-5367-436C-80CC-23BB6E375F54}" type="presParOf" srcId="{F4CA3335-F36B-421F-83F8-4D5D24303BA7}" destId="{034930DB-4F1D-4F7C-B084-BFE06D1B265D}" srcOrd="3" destOrd="0" presId="urn:microsoft.com/office/officeart/2005/8/layout/lProcess2"/>
    <dgm:cxn modelId="{15CC901C-F937-45FB-A8F6-FC44E66633A1}" type="presParOf" srcId="{F4CA3335-F36B-421F-83F8-4D5D24303BA7}" destId="{7386C8A4-655F-4E09-B577-472F25328465}" srcOrd="4" destOrd="0" presId="urn:microsoft.com/office/officeart/2005/8/layout/lProcess2"/>
    <dgm:cxn modelId="{CA93AA0B-94ED-44EA-B98A-0CC5375481C9}" type="presParOf" srcId="{F4CA3335-F36B-421F-83F8-4D5D24303BA7}" destId="{E541EC24-8EF7-4C69-B68C-6B78622690A6}" srcOrd="5" destOrd="0" presId="urn:microsoft.com/office/officeart/2005/8/layout/lProcess2"/>
    <dgm:cxn modelId="{2FCF8A0C-65B4-4601-B376-9CDD8DFBCDB7}" type="presParOf" srcId="{F4CA3335-F36B-421F-83F8-4D5D24303BA7}" destId="{52F4C8FF-3E65-4E35-A5B0-EAA4188BD584}" srcOrd="6" destOrd="0" presId="urn:microsoft.com/office/officeart/2005/8/layout/lProcess2"/>
    <dgm:cxn modelId="{265FD406-EF5D-4E46-86CD-D017D1E975A7}" type="presParOf" srcId="{F4CA3335-F36B-421F-83F8-4D5D24303BA7}" destId="{3B0FA2C7-C2B1-426F-AFE4-3F0F3B174907}" srcOrd="7" destOrd="0" presId="urn:microsoft.com/office/officeart/2005/8/layout/lProcess2"/>
    <dgm:cxn modelId="{C6D4FB0A-BD40-4037-83EF-E487CC8C5309}" type="presParOf" srcId="{F4CA3335-F36B-421F-83F8-4D5D24303BA7}" destId="{62A7970B-E5A9-4990-8CC0-446A8519F75F}" srcOrd="8" destOrd="0" presId="urn:microsoft.com/office/officeart/2005/8/layout/lProcess2"/>
    <dgm:cxn modelId="{0A36B294-ABAF-491C-8BCD-634EB5FF0D3B}" type="presParOf" srcId="{F4CA3335-F36B-421F-83F8-4D5D24303BA7}" destId="{23475ECF-17CC-485B-B40D-9FCFADE2C571}" srcOrd="9" destOrd="0" presId="urn:microsoft.com/office/officeart/2005/8/layout/lProcess2"/>
    <dgm:cxn modelId="{BD89EA50-580D-4E10-AAA6-6FC6F2D26D4C}" type="presParOf" srcId="{F4CA3335-F36B-421F-83F8-4D5D24303BA7}" destId="{1C2A2D8F-7420-4548-8854-280DB2E404BE}" srcOrd="10" destOrd="0" presId="urn:microsoft.com/office/officeart/2005/8/layout/lProcess2"/>
    <dgm:cxn modelId="{3F752338-33B1-4086-9A0F-58858609F5A2}" type="presParOf" srcId="{F4CA3335-F36B-421F-83F8-4D5D24303BA7}" destId="{48BB425F-92D0-4AC6-B55B-AFB86DF88BF9}" srcOrd="11" destOrd="0" presId="urn:microsoft.com/office/officeart/2005/8/layout/lProcess2"/>
    <dgm:cxn modelId="{C5F0A49C-4128-4EE3-A791-AF594D4F512A}" type="presParOf" srcId="{F4CA3335-F36B-421F-83F8-4D5D24303BA7}" destId="{FA8645F8-C5AB-475E-8BFB-62669BD99059}" srcOrd="12" destOrd="0" presId="urn:microsoft.com/office/officeart/2005/8/layout/lProcess2"/>
    <dgm:cxn modelId="{E86BC459-0D04-403E-A5C8-A246D304D2AA}" type="presParOf" srcId="{B2919B27-5543-41DE-B317-821AA54EB64C}" destId="{2A08D532-D09F-44D1-8A2C-02D4CA1CB4BD}" srcOrd="1" destOrd="0" presId="urn:microsoft.com/office/officeart/2005/8/layout/lProcess2"/>
    <dgm:cxn modelId="{F3B9CA65-9547-43A9-9FC5-7CBA8D38FF14}" type="presParOf" srcId="{B2919B27-5543-41DE-B317-821AA54EB64C}" destId="{A83C22F8-EB72-4B43-A5E2-4513CDC9591A}" srcOrd="2" destOrd="0" presId="urn:microsoft.com/office/officeart/2005/8/layout/lProcess2"/>
    <dgm:cxn modelId="{813A9DD3-24B3-45ED-98C4-9C231F239538}" type="presParOf" srcId="{A83C22F8-EB72-4B43-A5E2-4513CDC9591A}" destId="{ABC1198D-79BF-4A1E-92F8-7FAC7FB272E6}" srcOrd="0" destOrd="0" presId="urn:microsoft.com/office/officeart/2005/8/layout/lProcess2"/>
    <dgm:cxn modelId="{97AC38F2-00D0-4545-8A93-2D55B5B94CBE}" type="presParOf" srcId="{A83C22F8-EB72-4B43-A5E2-4513CDC9591A}" destId="{AB341D98-4BF7-402B-A10E-F9E38DE75485}" srcOrd="1" destOrd="0" presId="urn:microsoft.com/office/officeart/2005/8/layout/lProcess2"/>
    <dgm:cxn modelId="{8B1E748B-B350-4A88-975A-0C80F01C5AB0}" type="presParOf" srcId="{A83C22F8-EB72-4B43-A5E2-4513CDC9591A}" destId="{D8C05D8B-00C9-438A-9A89-7C75FAEA6ADC}" srcOrd="2" destOrd="0" presId="urn:microsoft.com/office/officeart/2005/8/layout/lProcess2"/>
    <dgm:cxn modelId="{E1E6DF8D-78B3-4A53-B2F7-886789E317A3}" type="presParOf" srcId="{D8C05D8B-00C9-438A-9A89-7C75FAEA6ADC}" destId="{EF74F3C6-6798-451D-BB3E-B1D0A66827F3}" srcOrd="0" destOrd="0" presId="urn:microsoft.com/office/officeart/2005/8/layout/lProcess2"/>
    <dgm:cxn modelId="{0B1BA1CF-E0B9-409D-BBC2-B41126F85346}" type="presParOf" srcId="{EF74F3C6-6798-451D-BB3E-B1D0A66827F3}" destId="{CD0B9150-CCFD-41E3-BD6A-02FC228D3F3B}" srcOrd="0" destOrd="0" presId="urn:microsoft.com/office/officeart/2005/8/layout/lProcess2"/>
    <dgm:cxn modelId="{6E88B631-A879-4FBE-891A-7D259E788300}" type="presParOf" srcId="{EF74F3C6-6798-451D-BB3E-B1D0A66827F3}" destId="{A4DA7C3F-9C07-45B7-9D39-56920E44499E}" srcOrd="1" destOrd="0" presId="urn:microsoft.com/office/officeart/2005/8/layout/lProcess2"/>
    <dgm:cxn modelId="{F45CB72D-B708-4FE5-AD58-685B279058A3}" type="presParOf" srcId="{EF74F3C6-6798-451D-BB3E-B1D0A66827F3}" destId="{FB1E3E1B-8394-49E6-B760-206DFD27EA9A}" srcOrd="2" destOrd="0" presId="urn:microsoft.com/office/officeart/2005/8/layout/lProcess2"/>
    <dgm:cxn modelId="{E449FAA2-97D7-45B9-A6D7-755634F61364}" type="presParOf" srcId="{EF74F3C6-6798-451D-BB3E-B1D0A66827F3}" destId="{A2CCC3BD-4CDF-4250-8E37-595580B4566C}" srcOrd="3" destOrd="0" presId="urn:microsoft.com/office/officeart/2005/8/layout/lProcess2"/>
    <dgm:cxn modelId="{E2A58753-C28E-4F8D-B777-8C9D4D5C66AF}" type="presParOf" srcId="{EF74F3C6-6798-451D-BB3E-B1D0A66827F3}" destId="{E984E300-7725-4311-88ED-A30A0EC47C2C}" srcOrd="4" destOrd="0" presId="urn:microsoft.com/office/officeart/2005/8/layout/lProcess2"/>
    <dgm:cxn modelId="{1515E6C5-92D5-43B3-A102-F5506E9703A6}" type="presParOf" srcId="{EF74F3C6-6798-451D-BB3E-B1D0A66827F3}" destId="{A900E2FE-D731-48CD-A5FA-7459EA807088}" srcOrd="5" destOrd="0" presId="urn:microsoft.com/office/officeart/2005/8/layout/lProcess2"/>
    <dgm:cxn modelId="{A615D1CB-0C41-491E-AE76-1894676DEDD7}" type="presParOf" srcId="{EF74F3C6-6798-451D-BB3E-B1D0A66827F3}" destId="{9C653E6F-7478-4A62-B753-DEEC11FBF1A9}" srcOrd="6" destOrd="0" presId="urn:microsoft.com/office/officeart/2005/8/layout/lProcess2"/>
    <dgm:cxn modelId="{C135E9D5-8761-4A93-BC23-24A7636BE50A}" type="presParOf" srcId="{EF74F3C6-6798-451D-BB3E-B1D0A66827F3}" destId="{AFAF9F81-94E2-4310-82E8-6460AF4E4E15}" srcOrd="7" destOrd="0" presId="urn:microsoft.com/office/officeart/2005/8/layout/lProcess2"/>
    <dgm:cxn modelId="{55B68A12-D0F2-4C00-9AAF-1227BE0CB5A7}" type="presParOf" srcId="{EF74F3C6-6798-451D-BB3E-B1D0A66827F3}" destId="{293227AA-4F3C-4ACC-B0C9-3BA39A9BF8BD}" srcOrd="8" destOrd="0" presId="urn:microsoft.com/office/officeart/2005/8/layout/lProcess2"/>
    <dgm:cxn modelId="{293F4DC8-916A-49F7-A06F-6916C4ACBE16}" type="presParOf" srcId="{EF74F3C6-6798-451D-BB3E-B1D0A66827F3}" destId="{ABCB7365-ED69-4048-AE4A-27A43B1D4E26}" srcOrd="9" destOrd="0" presId="urn:microsoft.com/office/officeart/2005/8/layout/lProcess2"/>
    <dgm:cxn modelId="{7E0E2B25-FFB7-497D-9AFA-D8AF8EC95F62}" type="presParOf" srcId="{EF74F3C6-6798-451D-BB3E-B1D0A66827F3}" destId="{9FA6FCFB-1C65-400C-ABBE-A0D4DEE2D7F1}" srcOrd="10" destOrd="0" presId="urn:microsoft.com/office/officeart/2005/8/layout/lProcess2"/>
    <dgm:cxn modelId="{13666D45-5D4F-429D-804D-2CB6E93A43DE}" type="presParOf" srcId="{EF74F3C6-6798-451D-BB3E-B1D0A66827F3}" destId="{8C3F5000-F33B-4913-BB52-83C9DD5B1098}" srcOrd="11" destOrd="0" presId="urn:microsoft.com/office/officeart/2005/8/layout/lProcess2"/>
    <dgm:cxn modelId="{8921D728-E8CE-4862-8F4F-5498756FB9BC}" type="presParOf" srcId="{EF74F3C6-6798-451D-BB3E-B1D0A66827F3}" destId="{00D3897D-5107-485D-88A7-F8F78F011A18}" srcOrd="12" destOrd="0" presId="urn:microsoft.com/office/officeart/2005/8/layout/lProcess2"/>
    <dgm:cxn modelId="{63D88DBC-3449-43BA-9592-093C1701BC8E}" type="presParOf" srcId="{B2919B27-5543-41DE-B317-821AA54EB64C}" destId="{F86457B9-4E23-4229-838B-FFA3B7838F64}" srcOrd="3" destOrd="0" presId="urn:microsoft.com/office/officeart/2005/8/layout/lProcess2"/>
    <dgm:cxn modelId="{9D6E145B-A7FD-40E6-82BF-03320FF4D519}" type="presParOf" srcId="{B2919B27-5543-41DE-B317-821AA54EB64C}" destId="{F16B89C1-5096-4C8B-858F-1047215487EA}" srcOrd="4" destOrd="0" presId="urn:microsoft.com/office/officeart/2005/8/layout/lProcess2"/>
    <dgm:cxn modelId="{868D297A-4A8E-4A8C-B1DE-715CF3721DD7}" type="presParOf" srcId="{F16B89C1-5096-4C8B-858F-1047215487EA}" destId="{AEF70C20-98D1-4A65-9D3E-38F5BAFAD013}" srcOrd="0" destOrd="0" presId="urn:microsoft.com/office/officeart/2005/8/layout/lProcess2"/>
    <dgm:cxn modelId="{5F871DCC-08E6-4A81-82AB-FBF3518C3A87}" type="presParOf" srcId="{F16B89C1-5096-4C8B-858F-1047215487EA}" destId="{3E41A1C1-2499-469D-88B9-E0401A97CDA8}" srcOrd="1" destOrd="0" presId="urn:microsoft.com/office/officeart/2005/8/layout/lProcess2"/>
    <dgm:cxn modelId="{C6317815-7AD0-4DC2-AD32-0679FF9CC480}" type="presParOf" srcId="{F16B89C1-5096-4C8B-858F-1047215487EA}" destId="{FCBB1219-7381-403C-AC5B-4E5409175A69}" srcOrd="2" destOrd="0" presId="urn:microsoft.com/office/officeart/2005/8/layout/lProcess2"/>
    <dgm:cxn modelId="{0B5F5615-4D38-480F-8E43-8724FE4239FC}" type="presParOf" srcId="{FCBB1219-7381-403C-AC5B-4E5409175A69}" destId="{76FEB5CC-DD08-48BA-A11B-D9E84D3E754F}" srcOrd="0" destOrd="0" presId="urn:microsoft.com/office/officeart/2005/8/layout/lProcess2"/>
    <dgm:cxn modelId="{10180743-7321-466E-866A-598A19056D24}" type="presParOf" srcId="{76FEB5CC-DD08-48BA-A11B-D9E84D3E754F}" destId="{48A70F41-EE5C-409D-938C-3235D34CE9F3}" srcOrd="0" destOrd="0" presId="urn:microsoft.com/office/officeart/2005/8/layout/lProcess2"/>
    <dgm:cxn modelId="{AD660B0F-4710-4B41-B976-8C013AB7C8A1}" type="presParOf" srcId="{76FEB5CC-DD08-48BA-A11B-D9E84D3E754F}" destId="{3828CDCC-521E-4146-842B-D668063F42A0}" srcOrd="1" destOrd="0" presId="urn:microsoft.com/office/officeart/2005/8/layout/lProcess2"/>
    <dgm:cxn modelId="{D191FF07-7239-46E0-909B-FFFDB7B262F4}" type="presParOf" srcId="{76FEB5CC-DD08-48BA-A11B-D9E84D3E754F}" destId="{A9C6FAC0-9BAE-41B0-ABC8-77974AFA6F7C}" srcOrd="2" destOrd="0" presId="urn:microsoft.com/office/officeart/2005/8/layout/lProcess2"/>
    <dgm:cxn modelId="{AD27F9BC-980D-4DBF-9ECB-2C5192F78708}" type="presParOf" srcId="{76FEB5CC-DD08-48BA-A11B-D9E84D3E754F}" destId="{369836AD-0DC6-4C70-A690-554583889108}" srcOrd="3" destOrd="0" presId="urn:microsoft.com/office/officeart/2005/8/layout/lProcess2"/>
    <dgm:cxn modelId="{AE5EFFE3-934B-4358-91BA-6FE8F944C033}" type="presParOf" srcId="{76FEB5CC-DD08-48BA-A11B-D9E84D3E754F}" destId="{E24556C1-7E53-40AC-BFC0-9A677C54018F}" srcOrd="4" destOrd="0" presId="urn:microsoft.com/office/officeart/2005/8/layout/lProcess2"/>
    <dgm:cxn modelId="{AE86DED1-BFA9-46E6-9E8E-4C2157C5DC8C}" type="presParOf" srcId="{76FEB5CC-DD08-48BA-A11B-D9E84D3E754F}" destId="{2D568C00-6CD0-4C00-8306-0DD797170183}" srcOrd="5" destOrd="0" presId="urn:microsoft.com/office/officeart/2005/8/layout/lProcess2"/>
    <dgm:cxn modelId="{EBD63836-5CB2-4E6D-A88D-5A758AC45B56}" type="presParOf" srcId="{76FEB5CC-DD08-48BA-A11B-D9E84D3E754F}" destId="{49D2AB34-4E60-4DA6-AD86-C670A5E9674B}" srcOrd="6" destOrd="0" presId="urn:microsoft.com/office/officeart/2005/8/layout/lProcess2"/>
    <dgm:cxn modelId="{91BFBB55-560C-46E9-B381-F851379AA601}" type="presParOf" srcId="{76FEB5CC-DD08-48BA-A11B-D9E84D3E754F}" destId="{6BF9D258-645D-4667-9D34-33C3BA3C4364}" srcOrd="7" destOrd="0" presId="urn:microsoft.com/office/officeart/2005/8/layout/lProcess2"/>
    <dgm:cxn modelId="{E26DA5F1-3B78-479B-BC04-BB52068EE07A}" type="presParOf" srcId="{76FEB5CC-DD08-48BA-A11B-D9E84D3E754F}" destId="{B5F07CC8-CA50-4A60-B683-BF88AFBD219A}" srcOrd="8" destOrd="0" presId="urn:microsoft.com/office/officeart/2005/8/layout/lProcess2"/>
    <dgm:cxn modelId="{32F2C3F0-3C95-486E-ADA6-D09BD8833A28}" type="presParOf" srcId="{76FEB5CC-DD08-48BA-A11B-D9E84D3E754F}" destId="{4D0AA2D8-4792-4B55-8DAC-7CDC7201D7CF}" srcOrd="9" destOrd="0" presId="urn:microsoft.com/office/officeart/2005/8/layout/lProcess2"/>
    <dgm:cxn modelId="{C92F3BE5-CAD4-4A10-88FF-8355F8CCA359}" type="presParOf" srcId="{76FEB5CC-DD08-48BA-A11B-D9E84D3E754F}" destId="{EF5A39DB-5D76-4C6A-B99B-3A136CA9E23C}" srcOrd="10" destOrd="0" presId="urn:microsoft.com/office/officeart/2005/8/layout/lProcess2"/>
    <dgm:cxn modelId="{34D42074-088C-473F-9882-C2E2BFB2BA20}" type="presParOf" srcId="{76FEB5CC-DD08-48BA-A11B-D9E84D3E754F}" destId="{60BD8CC8-1F34-49F6-B8AF-E3964AAFBC1B}" srcOrd="11" destOrd="0" presId="urn:microsoft.com/office/officeart/2005/8/layout/lProcess2"/>
    <dgm:cxn modelId="{D82BFA44-1459-4739-BEB5-188B19AC300D}" type="presParOf" srcId="{76FEB5CC-DD08-48BA-A11B-D9E84D3E754F}" destId="{CAF38E55-E6AE-4212-88FF-666C690BEB9A}"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69829-2532-41AB-9364-F4378ABD2B2E}">
      <dsp:nvSpPr>
        <dsp:cNvPr id="0" name=""/>
        <dsp:cNvSpPr/>
      </dsp:nvSpPr>
      <dsp:spPr>
        <a:xfrm>
          <a:off x="0" y="0"/>
          <a:ext cx="1255926"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sv-SE" sz="600" kern="1200">
            <a:latin typeface="Helvetica" pitchFamily="2" charset="0"/>
          </a:endParaRPr>
        </a:p>
      </dsp:txBody>
      <dsp:txXfrm>
        <a:off x="0" y="0"/>
        <a:ext cx="1255926" cy="1010664"/>
      </dsp:txXfrm>
    </dsp:sp>
    <dsp:sp modelId="{80827557-4852-49DA-A837-B7728F4CEEB0}">
      <dsp:nvSpPr>
        <dsp:cNvPr id="0" name=""/>
        <dsp:cNvSpPr/>
      </dsp:nvSpPr>
      <dsp:spPr>
        <a:xfrm>
          <a:off x="128771" y="10127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Försäkringsavgift (% av kapitalet)</a:t>
          </a:r>
        </a:p>
      </dsp:txBody>
      <dsp:txXfrm>
        <a:off x="136851" y="1020800"/>
        <a:ext cx="988581" cy="259700"/>
      </dsp:txXfrm>
    </dsp:sp>
    <dsp:sp modelId="{0EA033D6-5684-4358-8A34-B426F3C65DE5}">
      <dsp:nvSpPr>
        <dsp:cNvPr id="0" name=""/>
        <dsp:cNvSpPr/>
      </dsp:nvSpPr>
      <dsp:spPr>
        <a:xfrm>
          <a:off x="128771" y="13310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Fast avgift (per år)</a:t>
          </a:r>
        </a:p>
      </dsp:txBody>
      <dsp:txXfrm>
        <a:off x="136851" y="1339100"/>
        <a:ext cx="988581" cy="259700"/>
      </dsp:txXfrm>
    </dsp:sp>
    <dsp:sp modelId="{7386C8A4-655F-4E09-B577-472F25328465}">
      <dsp:nvSpPr>
        <dsp:cNvPr id="0" name=""/>
        <dsp:cNvSpPr/>
      </dsp:nvSpPr>
      <dsp:spPr>
        <a:xfrm>
          <a:off x="128771" y="16493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Max avgiftsuttag per år i kronor</a:t>
          </a:r>
        </a:p>
      </dsp:txBody>
      <dsp:txXfrm>
        <a:off x="136851" y="1657400"/>
        <a:ext cx="988581" cy="259700"/>
      </dsp:txXfrm>
    </dsp:sp>
    <dsp:sp modelId="{8DA80EE0-6787-49D4-9387-AE08B1D2CE9E}">
      <dsp:nvSpPr>
        <dsp:cNvPr id="0" name=""/>
        <dsp:cNvSpPr/>
      </dsp:nvSpPr>
      <dsp:spPr>
        <a:xfrm>
          <a:off x="128771" y="19676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Kapitalförvaltningsavgift</a:t>
          </a:r>
        </a:p>
      </dsp:txBody>
      <dsp:txXfrm>
        <a:off x="136851" y="1975700"/>
        <a:ext cx="988581" cy="259700"/>
      </dsp:txXfrm>
    </dsp:sp>
    <dsp:sp modelId="{62A7970B-E5A9-4990-8CC0-446A8519F75F}">
      <dsp:nvSpPr>
        <dsp:cNvPr id="0" name=""/>
        <dsp:cNvSpPr/>
      </dsp:nvSpPr>
      <dsp:spPr>
        <a:xfrm>
          <a:off x="128771" y="22859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Historisk tillväxt* – 2021</a:t>
          </a:r>
        </a:p>
      </dsp:txBody>
      <dsp:txXfrm>
        <a:off x="136851" y="2294000"/>
        <a:ext cx="988581" cy="259700"/>
      </dsp:txXfrm>
    </dsp:sp>
    <dsp:sp modelId="{1C2A2D8F-7420-4548-8854-280DB2E404BE}">
      <dsp:nvSpPr>
        <dsp:cNvPr id="0" name=""/>
        <dsp:cNvSpPr/>
      </dsp:nvSpPr>
      <dsp:spPr>
        <a:xfrm>
          <a:off x="128771" y="26042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- 3 år snitt per år</a:t>
          </a:r>
        </a:p>
      </dsp:txBody>
      <dsp:txXfrm>
        <a:off x="136851" y="2612300"/>
        <a:ext cx="988581" cy="259700"/>
      </dsp:txXfrm>
    </dsp:sp>
    <dsp:sp modelId="{FA8645F8-C5AB-475E-8BFB-62669BD99059}">
      <dsp:nvSpPr>
        <dsp:cNvPr id="0" name=""/>
        <dsp:cNvSpPr/>
      </dsp:nvSpPr>
      <dsp:spPr>
        <a:xfrm>
          <a:off x="128771" y="29225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- 5 år snitt per år</a:t>
          </a:r>
        </a:p>
      </dsp:txBody>
      <dsp:txXfrm>
        <a:off x="136851" y="2930600"/>
        <a:ext cx="988581" cy="259700"/>
      </dsp:txXfrm>
    </dsp:sp>
    <dsp:sp modelId="{DEE8DD01-CFF9-45C3-B31E-3452DD649EF9}">
      <dsp:nvSpPr>
        <dsp:cNvPr id="0" name=""/>
        <dsp:cNvSpPr/>
      </dsp:nvSpPr>
      <dsp:spPr>
        <a:xfrm>
          <a:off x="1339070" y="0"/>
          <a:ext cx="1255926"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a:latin typeface="Helvetica" pitchFamily="2" charset="0"/>
            </a:rPr>
            <a:t>Alecta</a:t>
          </a:r>
          <a:endParaRPr lang="sv-SE" sz="1200" kern="1200">
            <a:solidFill>
              <a:schemeClr val="tx1"/>
            </a:solidFill>
            <a:latin typeface="Helvetica" pitchFamily="2" charset="0"/>
          </a:endParaRPr>
        </a:p>
      </dsp:txBody>
      <dsp:txXfrm>
        <a:off x="1339070" y="0"/>
        <a:ext cx="1255926" cy="1010664"/>
      </dsp:txXfrm>
    </dsp:sp>
    <dsp:sp modelId="{D36CE3F2-4382-4139-B478-D7095F66DD38}">
      <dsp:nvSpPr>
        <dsp:cNvPr id="0" name=""/>
        <dsp:cNvSpPr/>
      </dsp:nvSpPr>
      <dsp:spPr>
        <a:xfrm>
          <a:off x="1478892" y="1012720"/>
          <a:ext cx="1004741"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latin typeface="Helvetica" pitchFamily="2" charset="0"/>
            </a:rPr>
            <a:t>0,09%</a:t>
          </a:r>
        </a:p>
      </dsp:txBody>
      <dsp:txXfrm>
        <a:off x="1486972" y="1020800"/>
        <a:ext cx="988581" cy="259700"/>
      </dsp:txXfrm>
    </dsp:sp>
    <dsp:sp modelId="{5857A0CB-39FB-47ED-9BD7-EDDF79714704}">
      <dsp:nvSpPr>
        <dsp:cNvPr id="0" name=""/>
        <dsp:cNvSpPr/>
      </dsp:nvSpPr>
      <dsp:spPr>
        <a:xfrm>
          <a:off x="1478892" y="1331020"/>
          <a:ext cx="1004741" cy="275860"/>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latin typeface="Helvetica" pitchFamily="2" charset="0"/>
            </a:rPr>
            <a:t>0 kr</a:t>
          </a:r>
        </a:p>
      </dsp:txBody>
      <dsp:txXfrm>
        <a:off x="1486972" y="1339100"/>
        <a:ext cx="988581" cy="259700"/>
      </dsp:txXfrm>
    </dsp:sp>
    <dsp:sp modelId="{F85F9252-1FEA-4D04-899E-A6FE9927D58E}">
      <dsp:nvSpPr>
        <dsp:cNvPr id="0" name=""/>
        <dsp:cNvSpPr/>
      </dsp:nvSpPr>
      <dsp:spPr>
        <a:xfrm>
          <a:off x="1478892" y="1649320"/>
          <a:ext cx="1004741"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latin typeface="Helvetica" pitchFamily="2" charset="0"/>
            </a:rPr>
            <a:t>600 kr</a:t>
          </a:r>
        </a:p>
      </dsp:txBody>
      <dsp:txXfrm>
        <a:off x="1486972" y="1657400"/>
        <a:ext cx="988581" cy="259700"/>
      </dsp:txXfrm>
    </dsp:sp>
    <dsp:sp modelId="{2506A242-733F-4BBB-BAEC-21D41A66CA08}">
      <dsp:nvSpPr>
        <dsp:cNvPr id="0" name=""/>
        <dsp:cNvSpPr/>
      </dsp:nvSpPr>
      <dsp:spPr>
        <a:xfrm>
          <a:off x="1478892" y="1967620"/>
          <a:ext cx="1004741" cy="275860"/>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latin typeface="Helvetica" pitchFamily="2" charset="0"/>
            </a:rPr>
            <a:t>0,03%</a:t>
          </a:r>
        </a:p>
      </dsp:txBody>
      <dsp:txXfrm>
        <a:off x="1486972" y="1975700"/>
        <a:ext cx="988581" cy="259700"/>
      </dsp:txXfrm>
    </dsp:sp>
    <dsp:sp modelId="{0B1B63A7-60F8-42C9-AD11-B5087A667DF7}">
      <dsp:nvSpPr>
        <dsp:cNvPr id="0" name=""/>
        <dsp:cNvSpPr/>
      </dsp:nvSpPr>
      <dsp:spPr>
        <a:xfrm>
          <a:off x="1478892" y="2285920"/>
          <a:ext cx="1004741"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23,8%</a:t>
          </a:r>
        </a:p>
      </dsp:txBody>
      <dsp:txXfrm>
        <a:off x="1486972" y="2294000"/>
        <a:ext cx="988581" cy="259700"/>
      </dsp:txXfrm>
    </dsp:sp>
    <dsp:sp modelId="{1F24F2D0-A7F6-47C5-AF92-28162B0F612E}">
      <dsp:nvSpPr>
        <dsp:cNvPr id="0" name=""/>
        <dsp:cNvSpPr/>
      </dsp:nvSpPr>
      <dsp:spPr>
        <a:xfrm>
          <a:off x="1478892" y="2604220"/>
          <a:ext cx="1004741" cy="275860"/>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16,6%</a:t>
          </a:r>
        </a:p>
      </dsp:txBody>
      <dsp:txXfrm>
        <a:off x="1486972" y="2612300"/>
        <a:ext cx="988581" cy="259700"/>
      </dsp:txXfrm>
    </dsp:sp>
    <dsp:sp modelId="{D502E734-05ED-42EA-88E9-E7F7CAEF0186}">
      <dsp:nvSpPr>
        <dsp:cNvPr id="0" name=""/>
        <dsp:cNvSpPr/>
      </dsp:nvSpPr>
      <dsp:spPr>
        <a:xfrm>
          <a:off x="1478892" y="2922520"/>
          <a:ext cx="1004741"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10,8%</a:t>
          </a:r>
        </a:p>
      </dsp:txBody>
      <dsp:txXfrm>
        <a:off x="1486972" y="2930600"/>
        <a:ext cx="988581" cy="259700"/>
      </dsp:txXfrm>
    </dsp:sp>
    <dsp:sp modelId="{FB39C50D-1EB6-4922-BEA9-63242DED8627}">
      <dsp:nvSpPr>
        <dsp:cNvPr id="0" name=""/>
        <dsp:cNvSpPr/>
      </dsp:nvSpPr>
      <dsp:spPr>
        <a:xfrm>
          <a:off x="2689191" y="0"/>
          <a:ext cx="1255926"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a:latin typeface="Helvetica" pitchFamily="2" charset="0"/>
            </a:rPr>
            <a:t>AMF</a:t>
          </a:r>
          <a:endParaRPr lang="sv-SE" sz="1200" kern="1200">
            <a:latin typeface="Helvetica" pitchFamily="2" charset="0"/>
          </a:endParaRPr>
        </a:p>
      </dsp:txBody>
      <dsp:txXfrm>
        <a:off x="2689191" y="0"/>
        <a:ext cx="1255926" cy="1010664"/>
      </dsp:txXfrm>
    </dsp:sp>
    <dsp:sp modelId="{8A73A4C6-6353-47D0-936B-60F92C358774}">
      <dsp:nvSpPr>
        <dsp:cNvPr id="0" name=""/>
        <dsp:cNvSpPr/>
      </dsp:nvSpPr>
      <dsp:spPr>
        <a:xfrm>
          <a:off x="2829014" y="10127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0,17%</a:t>
          </a:r>
        </a:p>
      </dsp:txBody>
      <dsp:txXfrm>
        <a:off x="2837094" y="1020800"/>
        <a:ext cx="988581" cy="259700"/>
      </dsp:txXfrm>
    </dsp:sp>
    <dsp:sp modelId="{48CE576E-BE58-41AD-86A9-630E288FF09F}">
      <dsp:nvSpPr>
        <dsp:cNvPr id="0" name=""/>
        <dsp:cNvSpPr/>
      </dsp:nvSpPr>
      <dsp:spPr>
        <a:xfrm>
          <a:off x="2829014" y="13310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50 kr</a:t>
          </a:r>
        </a:p>
      </dsp:txBody>
      <dsp:txXfrm>
        <a:off x="2837094" y="1339100"/>
        <a:ext cx="988581" cy="259700"/>
      </dsp:txXfrm>
    </dsp:sp>
    <dsp:sp modelId="{E846820A-3417-472A-91C8-19FE7ED2D062}">
      <dsp:nvSpPr>
        <dsp:cNvPr id="0" name=""/>
        <dsp:cNvSpPr/>
      </dsp:nvSpPr>
      <dsp:spPr>
        <a:xfrm>
          <a:off x="2829014" y="16493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600 kr</a:t>
          </a:r>
        </a:p>
      </dsp:txBody>
      <dsp:txXfrm>
        <a:off x="2837094" y="1657400"/>
        <a:ext cx="988581" cy="259700"/>
      </dsp:txXfrm>
    </dsp:sp>
    <dsp:sp modelId="{8958A21B-7FF6-4C65-A443-8FCE8A301775}">
      <dsp:nvSpPr>
        <dsp:cNvPr id="0" name=""/>
        <dsp:cNvSpPr/>
      </dsp:nvSpPr>
      <dsp:spPr>
        <a:xfrm>
          <a:off x="2829014" y="19676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0,03%</a:t>
          </a:r>
        </a:p>
      </dsp:txBody>
      <dsp:txXfrm>
        <a:off x="2837094" y="1975700"/>
        <a:ext cx="988581" cy="259700"/>
      </dsp:txXfrm>
    </dsp:sp>
    <dsp:sp modelId="{73EE8E98-1263-4E57-879F-6EE73F66A203}">
      <dsp:nvSpPr>
        <dsp:cNvPr id="0" name=""/>
        <dsp:cNvSpPr/>
      </dsp:nvSpPr>
      <dsp:spPr>
        <a:xfrm>
          <a:off x="2829014" y="22859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20,6%</a:t>
          </a:r>
        </a:p>
      </dsp:txBody>
      <dsp:txXfrm>
        <a:off x="2837094" y="2294000"/>
        <a:ext cx="988581" cy="259700"/>
      </dsp:txXfrm>
    </dsp:sp>
    <dsp:sp modelId="{83941FAB-B612-4B41-97B1-82B116EC7BD7}">
      <dsp:nvSpPr>
        <dsp:cNvPr id="0" name=""/>
        <dsp:cNvSpPr/>
      </dsp:nvSpPr>
      <dsp:spPr>
        <a:xfrm>
          <a:off x="2829014" y="26042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15,6 %</a:t>
          </a:r>
        </a:p>
      </dsp:txBody>
      <dsp:txXfrm>
        <a:off x="2837094" y="2612300"/>
        <a:ext cx="988581" cy="259700"/>
      </dsp:txXfrm>
    </dsp:sp>
    <dsp:sp modelId="{1FE480FA-BF60-4FC4-9097-6042A1B14417}">
      <dsp:nvSpPr>
        <dsp:cNvPr id="0" name=""/>
        <dsp:cNvSpPr/>
      </dsp:nvSpPr>
      <dsp:spPr>
        <a:xfrm>
          <a:off x="2829014" y="29225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11,1%</a:t>
          </a:r>
        </a:p>
      </dsp:txBody>
      <dsp:txXfrm>
        <a:off x="2837094" y="2930600"/>
        <a:ext cx="988581" cy="259700"/>
      </dsp:txXfrm>
    </dsp:sp>
    <dsp:sp modelId="{C0AA12B5-61B9-4B9C-B70F-1E0899B775AE}">
      <dsp:nvSpPr>
        <dsp:cNvPr id="0" name=""/>
        <dsp:cNvSpPr/>
      </dsp:nvSpPr>
      <dsp:spPr>
        <a:xfrm>
          <a:off x="4039313" y="0"/>
          <a:ext cx="1255926"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a:latin typeface="Helvetica" pitchFamily="2" charset="0"/>
            </a:rPr>
            <a:t>Folksam</a:t>
          </a:r>
          <a:endParaRPr lang="sv-SE" sz="1200" kern="1200">
            <a:latin typeface="Helvetica" pitchFamily="2" charset="0"/>
          </a:endParaRPr>
        </a:p>
      </dsp:txBody>
      <dsp:txXfrm>
        <a:off x="4039313" y="0"/>
        <a:ext cx="1255926" cy="1010664"/>
      </dsp:txXfrm>
    </dsp:sp>
    <dsp:sp modelId="{96057D5E-5C43-42FE-81DF-568BA5FDDF6D}">
      <dsp:nvSpPr>
        <dsp:cNvPr id="0" name=""/>
        <dsp:cNvSpPr/>
      </dsp:nvSpPr>
      <dsp:spPr>
        <a:xfrm>
          <a:off x="4179135" y="10127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0,14%</a:t>
          </a:r>
        </a:p>
      </dsp:txBody>
      <dsp:txXfrm>
        <a:off x="4187215" y="1020800"/>
        <a:ext cx="988581" cy="259700"/>
      </dsp:txXfrm>
    </dsp:sp>
    <dsp:sp modelId="{00D09DA6-A60C-4F7D-A314-A7B5CA65B8B8}">
      <dsp:nvSpPr>
        <dsp:cNvPr id="0" name=""/>
        <dsp:cNvSpPr/>
      </dsp:nvSpPr>
      <dsp:spPr>
        <a:xfrm>
          <a:off x="4179135" y="13310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 kr</a:t>
          </a:r>
        </a:p>
      </dsp:txBody>
      <dsp:txXfrm>
        <a:off x="4187215" y="1339100"/>
        <a:ext cx="988581" cy="259700"/>
      </dsp:txXfrm>
    </dsp:sp>
    <dsp:sp modelId="{13F0EECF-4952-46FE-A025-198833C7C525}">
      <dsp:nvSpPr>
        <dsp:cNvPr id="0" name=""/>
        <dsp:cNvSpPr/>
      </dsp:nvSpPr>
      <dsp:spPr>
        <a:xfrm>
          <a:off x="4179135" y="16493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Finns ej</a:t>
          </a:r>
        </a:p>
      </dsp:txBody>
      <dsp:txXfrm>
        <a:off x="4187215" y="1657400"/>
        <a:ext cx="988581" cy="259700"/>
      </dsp:txXfrm>
    </dsp:sp>
    <dsp:sp modelId="{3726C4D5-C6AB-4929-A783-AE89DAD20933}">
      <dsp:nvSpPr>
        <dsp:cNvPr id="0" name=""/>
        <dsp:cNvSpPr/>
      </dsp:nvSpPr>
      <dsp:spPr>
        <a:xfrm>
          <a:off x="4179135" y="19676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0,06%</a:t>
          </a:r>
        </a:p>
      </dsp:txBody>
      <dsp:txXfrm>
        <a:off x="4187215" y="1975700"/>
        <a:ext cx="988581" cy="259700"/>
      </dsp:txXfrm>
    </dsp:sp>
    <dsp:sp modelId="{650374B9-EB67-4602-AE8E-4D84B2F90426}">
      <dsp:nvSpPr>
        <dsp:cNvPr id="0" name=""/>
        <dsp:cNvSpPr/>
      </dsp:nvSpPr>
      <dsp:spPr>
        <a:xfrm>
          <a:off x="4179135" y="22859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22,7%</a:t>
          </a:r>
        </a:p>
      </dsp:txBody>
      <dsp:txXfrm>
        <a:off x="4187215" y="2294000"/>
        <a:ext cx="988581" cy="259700"/>
      </dsp:txXfrm>
    </dsp:sp>
    <dsp:sp modelId="{15057851-A48F-49F1-9F13-0BBCA67ABB23}">
      <dsp:nvSpPr>
        <dsp:cNvPr id="0" name=""/>
        <dsp:cNvSpPr/>
      </dsp:nvSpPr>
      <dsp:spPr>
        <a:xfrm>
          <a:off x="4179135" y="26042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16,6%</a:t>
          </a:r>
        </a:p>
      </dsp:txBody>
      <dsp:txXfrm>
        <a:off x="4187215" y="2612300"/>
        <a:ext cx="988581" cy="259700"/>
      </dsp:txXfrm>
    </dsp:sp>
    <dsp:sp modelId="{76B55A87-3D93-4C29-BA9E-332C55942237}">
      <dsp:nvSpPr>
        <dsp:cNvPr id="0" name=""/>
        <dsp:cNvSpPr/>
      </dsp:nvSpPr>
      <dsp:spPr>
        <a:xfrm>
          <a:off x="4179135" y="2922520"/>
          <a:ext cx="1004741"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11,8%</a:t>
          </a:r>
        </a:p>
      </dsp:txBody>
      <dsp:txXfrm>
        <a:off x="4187215" y="2930600"/>
        <a:ext cx="988581" cy="259700"/>
      </dsp:txXfrm>
    </dsp:sp>
    <dsp:sp modelId="{8C9F2A87-B8FD-43D0-BD4B-AE13F7C57E37}">
      <dsp:nvSpPr>
        <dsp:cNvPr id="0" name=""/>
        <dsp:cNvSpPr/>
      </dsp:nvSpPr>
      <dsp:spPr>
        <a:xfrm>
          <a:off x="5389434" y="0"/>
          <a:ext cx="1255926"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latin typeface="Helvetica" pitchFamily="2" charset="0"/>
            </a:rPr>
            <a:t>SEB</a:t>
          </a:r>
        </a:p>
        <a:p>
          <a:pPr marL="0" lvl="0" indent="0" algn="ctr" defTabSz="533400">
            <a:lnSpc>
              <a:spcPct val="90000"/>
            </a:lnSpc>
            <a:spcBef>
              <a:spcPct val="0"/>
            </a:spcBef>
            <a:spcAft>
              <a:spcPct val="35000"/>
            </a:spcAft>
            <a:buNone/>
          </a:pPr>
          <a:r>
            <a:rPr lang="sv-SE" sz="900" b="1" kern="1200" dirty="0">
              <a:latin typeface="Helvetica" pitchFamily="2" charset="0"/>
            </a:rPr>
            <a:t>Ej valbara efter 1/10 2023</a:t>
          </a:r>
          <a:endParaRPr lang="sv-SE" sz="900" kern="1200" dirty="0">
            <a:latin typeface="Helvetica" pitchFamily="2" charset="0"/>
          </a:endParaRPr>
        </a:p>
      </dsp:txBody>
      <dsp:txXfrm>
        <a:off x="5389434" y="0"/>
        <a:ext cx="1255926" cy="1010664"/>
      </dsp:txXfrm>
    </dsp:sp>
    <dsp:sp modelId="{D9A6B23F-FA5B-4F02-926D-4D68CCEA0765}">
      <dsp:nvSpPr>
        <dsp:cNvPr id="0" name=""/>
        <dsp:cNvSpPr/>
      </dsp:nvSpPr>
      <dsp:spPr>
        <a:xfrm>
          <a:off x="5529256" y="1012720"/>
          <a:ext cx="1004741" cy="275860"/>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0,08%</a:t>
          </a:r>
        </a:p>
      </dsp:txBody>
      <dsp:txXfrm>
        <a:off x="5537336" y="1020800"/>
        <a:ext cx="988581" cy="259700"/>
      </dsp:txXfrm>
    </dsp:sp>
    <dsp:sp modelId="{50935823-2A79-4001-BAF6-6368EA0A2B24}">
      <dsp:nvSpPr>
        <dsp:cNvPr id="0" name=""/>
        <dsp:cNvSpPr/>
      </dsp:nvSpPr>
      <dsp:spPr>
        <a:xfrm>
          <a:off x="5529256" y="13310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51 kr</a:t>
          </a:r>
        </a:p>
      </dsp:txBody>
      <dsp:txXfrm>
        <a:off x="5537336" y="1339100"/>
        <a:ext cx="988581" cy="259700"/>
      </dsp:txXfrm>
    </dsp:sp>
    <dsp:sp modelId="{366B9A7A-CD6A-4EF9-A1E5-BCD59199E8B7}">
      <dsp:nvSpPr>
        <dsp:cNvPr id="0" name=""/>
        <dsp:cNvSpPr/>
      </dsp:nvSpPr>
      <dsp:spPr>
        <a:xfrm>
          <a:off x="5529256" y="1649320"/>
          <a:ext cx="1004741" cy="275860"/>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Finns ej</a:t>
          </a:r>
        </a:p>
      </dsp:txBody>
      <dsp:txXfrm>
        <a:off x="5537336" y="1657400"/>
        <a:ext cx="988581" cy="259700"/>
      </dsp:txXfrm>
    </dsp:sp>
    <dsp:sp modelId="{FF12E183-AC65-400F-864A-11830231AF3E}">
      <dsp:nvSpPr>
        <dsp:cNvPr id="0" name=""/>
        <dsp:cNvSpPr/>
      </dsp:nvSpPr>
      <dsp:spPr>
        <a:xfrm>
          <a:off x="5529256" y="19676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0,11%</a:t>
          </a:r>
        </a:p>
      </dsp:txBody>
      <dsp:txXfrm>
        <a:off x="5537336" y="1975700"/>
        <a:ext cx="988581" cy="259700"/>
      </dsp:txXfrm>
    </dsp:sp>
    <dsp:sp modelId="{CDFF2588-4428-4CD2-8E20-AF85F36C250B}">
      <dsp:nvSpPr>
        <dsp:cNvPr id="0" name=""/>
        <dsp:cNvSpPr/>
      </dsp:nvSpPr>
      <dsp:spPr>
        <a:xfrm>
          <a:off x="5529256" y="2285920"/>
          <a:ext cx="1004741" cy="275860"/>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10%</a:t>
          </a:r>
        </a:p>
      </dsp:txBody>
      <dsp:txXfrm>
        <a:off x="5537336" y="2294000"/>
        <a:ext cx="988581" cy="259700"/>
      </dsp:txXfrm>
    </dsp:sp>
    <dsp:sp modelId="{F80F57A7-E119-4C24-9024-2CB32B9C1981}">
      <dsp:nvSpPr>
        <dsp:cNvPr id="0" name=""/>
        <dsp:cNvSpPr/>
      </dsp:nvSpPr>
      <dsp:spPr>
        <a:xfrm>
          <a:off x="5529256" y="26042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5,7%</a:t>
          </a:r>
        </a:p>
      </dsp:txBody>
      <dsp:txXfrm>
        <a:off x="5537336" y="2612300"/>
        <a:ext cx="988581" cy="259700"/>
      </dsp:txXfrm>
    </dsp:sp>
    <dsp:sp modelId="{E3A5B4C8-558A-4F33-B90F-490B57082CE6}">
      <dsp:nvSpPr>
        <dsp:cNvPr id="0" name=""/>
        <dsp:cNvSpPr/>
      </dsp:nvSpPr>
      <dsp:spPr>
        <a:xfrm>
          <a:off x="5529256" y="2922520"/>
          <a:ext cx="1004741" cy="275860"/>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5,0%</a:t>
          </a:r>
        </a:p>
      </dsp:txBody>
      <dsp:txXfrm>
        <a:off x="5537336" y="2930600"/>
        <a:ext cx="988581" cy="259700"/>
      </dsp:txXfrm>
    </dsp:sp>
    <dsp:sp modelId="{AA18BDA8-756A-4D6A-8131-0FBE9293B592}">
      <dsp:nvSpPr>
        <dsp:cNvPr id="0" name=""/>
        <dsp:cNvSpPr/>
      </dsp:nvSpPr>
      <dsp:spPr>
        <a:xfrm>
          <a:off x="6739555" y="0"/>
          <a:ext cx="1255926"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latin typeface="Helvetica" pitchFamily="2" charset="0"/>
            </a:rPr>
            <a:t>Skandia</a:t>
          </a:r>
        </a:p>
        <a:p>
          <a:pPr marL="0" lvl="0" indent="0" algn="ctr" defTabSz="533400">
            <a:lnSpc>
              <a:spcPct val="90000"/>
            </a:lnSpc>
            <a:spcBef>
              <a:spcPct val="0"/>
            </a:spcBef>
            <a:spcAft>
              <a:spcPct val="35000"/>
            </a:spcAft>
            <a:buNone/>
          </a:pPr>
          <a:r>
            <a:rPr lang="sv-SE" sz="900" b="1" kern="1200" dirty="0">
              <a:latin typeface="Helvetica" pitchFamily="2" charset="0"/>
            </a:rPr>
            <a:t>Ej valbara efter 1/10 2023</a:t>
          </a:r>
        </a:p>
      </dsp:txBody>
      <dsp:txXfrm>
        <a:off x="6739555" y="0"/>
        <a:ext cx="1255926" cy="1010664"/>
      </dsp:txXfrm>
    </dsp:sp>
    <dsp:sp modelId="{6E90AF58-738C-477A-BED6-B1D1FCE8D81E}">
      <dsp:nvSpPr>
        <dsp:cNvPr id="0" name=""/>
        <dsp:cNvSpPr/>
      </dsp:nvSpPr>
      <dsp:spPr>
        <a:xfrm>
          <a:off x="6888089" y="10127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0,16%</a:t>
          </a:r>
        </a:p>
      </dsp:txBody>
      <dsp:txXfrm>
        <a:off x="6896169" y="1020800"/>
        <a:ext cx="988581" cy="259700"/>
      </dsp:txXfrm>
    </dsp:sp>
    <dsp:sp modelId="{8F562F07-2030-4C27-99C4-6BCD5C69AEAB}">
      <dsp:nvSpPr>
        <dsp:cNvPr id="0" name=""/>
        <dsp:cNvSpPr/>
      </dsp:nvSpPr>
      <dsp:spPr>
        <a:xfrm>
          <a:off x="6879377" y="13310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65 kr</a:t>
          </a:r>
        </a:p>
      </dsp:txBody>
      <dsp:txXfrm>
        <a:off x="6887457" y="1339100"/>
        <a:ext cx="988581" cy="259700"/>
      </dsp:txXfrm>
    </dsp:sp>
    <dsp:sp modelId="{28F27D8D-7AB4-4DA9-94CF-F064914901A6}">
      <dsp:nvSpPr>
        <dsp:cNvPr id="0" name=""/>
        <dsp:cNvSpPr/>
      </dsp:nvSpPr>
      <dsp:spPr>
        <a:xfrm>
          <a:off x="6879377" y="16493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Finns ej</a:t>
          </a:r>
        </a:p>
      </dsp:txBody>
      <dsp:txXfrm>
        <a:off x="6887457" y="1657400"/>
        <a:ext cx="988581" cy="259700"/>
      </dsp:txXfrm>
    </dsp:sp>
    <dsp:sp modelId="{03A68FE5-4C2E-4164-AAE5-FE700BC89AAA}">
      <dsp:nvSpPr>
        <dsp:cNvPr id="0" name=""/>
        <dsp:cNvSpPr/>
      </dsp:nvSpPr>
      <dsp:spPr>
        <a:xfrm>
          <a:off x="6879377" y="19676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a:solidFill>
                <a:schemeClr val="tx1"/>
              </a:solidFill>
              <a:latin typeface="Helvetica" pitchFamily="2" charset="0"/>
            </a:rPr>
            <a:t>0,035 %</a:t>
          </a:r>
        </a:p>
      </dsp:txBody>
      <dsp:txXfrm>
        <a:off x="6887457" y="1975700"/>
        <a:ext cx="988581" cy="259700"/>
      </dsp:txXfrm>
    </dsp:sp>
    <dsp:sp modelId="{C5267483-B3CF-4EF7-8569-EDB77074780E}">
      <dsp:nvSpPr>
        <dsp:cNvPr id="0" name=""/>
        <dsp:cNvSpPr/>
      </dsp:nvSpPr>
      <dsp:spPr>
        <a:xfrm>
          <a:off x="6879377" y="22859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13,6%</a:t>
          </a:r>
        </a:p>
      </dsp:txBody>
      <dsp:txXfrm>
        <a:off x="6887457" y="2294000"/>
        <a:ext cx="988581" cy="259700"/>
      </dsp:txXfrm>
    </dsp:sp>
    <dsp:sp modelId="{490089BB-13F6-46EB-8275-59B0319F2843}">
      <dsp:nvSpPr>
        <dsp:cNvPr id="0" name=""/>
        <dsp:cNvSpPr/>
      </dsp:nvSpPr>
      <dsp:spPr>
        <a:xfrm>
          <a:off x="6879377" y="2604220"/>
          <a:ext cx="1004741"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7,7%</a:t>
          </a:r>
        </a:p>
      </dsp:txBody>
      <dsp:txXfrm>
        <a:off x="6887457" y="2612300"/>
        <a:ext cx="988581" cy="259700"/>
      </dsp:txXfrm>
    </dsp:sp>
    <dsp:sp modelId="{5D7A4EA3-93FD-4D2B-A75D-5C069FB357D1}">
      <dsp:nvSpPr>
        <dsp:cNvPr id="0" name=""/>
        <dsp:cNvSpPr/>
      </dsp:nvSpPr>
      <dsp:spPr>
        <a:xfrm>
          <a:off x="6879377" y="2922520"/>
          <a:ext cx="1004741"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7,6%</a:t>
          </a:r>
        </a:p>
      </dsp:txBody>
      <dsp:txXfrm>
        <a:off x="6887457" y="2930600"/>
        <a:ext cx="988581" cy="259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69829-2532-41AB-9364-F4378ABD2B2E}">
      <dsp:nvSpPr>
        <dsp:cNvPr id="0" name=""/>
        <dsp:cNvSpPr/>
      </dsp:nvSpPr>
      <dsp:spPr>
        <a:xfrm>
          <a:off x="0" y="0"/>
          <a:ext cx="2543153"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sv-SE" sz="600" kern="1200">
            <a:latin typeface="Helvetica" pitchFamily="2" charset="0"/>
          </a:endParaRPr>
        </a:p>
      </dsp:txBody>
      <dsp:txXfrm>
        <a:off x="0" y="0"/>
        <a:ext cx="2543153" cy="1010664"/>
      </dsp:txXfrm>
    </dsp:sp>
    <dsp:sp modelId="{80827557-4852-49DA-A837-B7728F4CEEB0}">
      <dsp:nvSpPr>
        <dsp:cNvPr id="0" name=""/>
        <dsp:cNvSpPr/>
      </dsp:nvSpPr>
      <dsp:spPr>
        <a:xfrm>
          <a:off x="255293" y="1012720"/>
          <a:ext cx="2034523"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Försäkringsavgift (% av kapitalet)</a:t>
          </a:r>
        </a:p>
      </dsp:txBody>
      <dsp:txXfrm>
        <a:off x="263373" y="1020800"/>
        <a:ext cx="2018363" cy="259700"/>
      </dsp:txXfrm>
    </dsp:sp>
    <dsp:sp modelId="{0EA033D6-5684-4358-8A34-B426F3C65DE5}">
      <dsp:nvSpPr>
        <dsp:cNvPr id="0" name=""/>
        <dsp:cNvSpPr/>
      </dsp:nvSpPr>
      <dsp:spPr>
        <a:xfrm>
          <a:off x="255293" y="1331020"/>
          <a:ext cx="2034523"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Fast avgift (per år)</a:t>
          </a:r>
        </a:p>
      </dsp:txBody>
      <dsp:txXfrm>
        <a:off x="263373" y="1339100"/>
        <a:ext cx="2018363" cy="259700"/>
      </dsp:txXfrm>
    </dsp:sp>
    <dsp:sp modelId="{7386C8A4-655F-4E09-B577-472F25328465}">
      <dsp:nvSpPr>
        <dsp:cNvPr id="0" name=""/>
        <dsp:cNvSpPr/>
      </dsp:nvSpPr>
      <dsp:spPr>
        <a:xfrm>
          <a:off x="255293" y="1649320"/>
          <a:ext cx="2034523"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Max avgiftsuttag per år i kronor</a:t>
          </a:r>
        </a:p>
      </dsp:txBody>
      <dsp:txXfrm>
        <a:off x="263373" y="1657400"/>
        <a:ext cx="2018363" cy="259700"/>
      </dsp:txXfrm>
    </dsp:sp>
    <dsp:sp modelId="{8DA80EE0-6787-49D4-9387-AE08B1D2CE9E}">
      <dsp:nvSpPr>
        <dsp:cNvPr id="0" name=""/>
        <dsp:cNvSpPr/>
      </dsp:nvSpPr>
      <dsp:spPr>
        <a:xfrm>
          <a:off x="255293" y="1967620"/>
          <a:ext cx="2034523"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Kapitalförvaltningsavgift</a:t>
          </a:r>
        </a:p>
      </dsp:txBody>
      <dsp:txXfrm>
        <a:off x="263373" y="1975700"/>
        <a:ext cx="2018363" cy="259700"/>
      </dsp:txXfrm>
    </dsp:sp>
    <dsp:sp modelId="{62A7970B-E5A9-4990-8CC0-446A8519F75F}">
      <dsp:nvSpPr>
        <dsp:cNvPr id="0" name=""/>
        <dsp:cNvSpPr/>
      </dsp:nvSpPr>
      <dsp:spPr>
        <a:xfrm>
          <a:off x="255293" y="2285920"/>
          <a:ext cx="2034523"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Historisk tillväxt* – 2021</a:t>
          </a:r>
        </a:p>
      </dsp:txBody>
      <dsp:txXfrm>
        <a:off x="263373" y="2294000"/>
        <a:ext cx="2018363" cy="259700"/>
      </dsp:txXfrm>
    </dsp:sp>
    <dsp:sp modelId="{1C2A2D8F-7420-4548-8854-280DB2E404BE}">
      <dsp:nvSpPr>
        <dsp:cNvPr id="0" name=""/>
        <dsp:cNvSpPr/>
      </dsp:nvSpPr>
      <dsp:spPr>
        <a:xfrm>
          <a:off x="255293" y="2604220"/>
          <a:ext cx="2034523"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- 3 år snitt per år</a:t>
          </a:r>
        </a:p>
      </dsp:txBody>
      <dsp:txXfrm>
        <a:off x="263373" y="2612300"/>
        <a:ext cx="2018363" cy="259700"/>
      </dsp:txXfrm>
    </dsp:sp>
    <dsp:sp modelId="{FA8645F8-C5AB-475E-8BFB-62669BD99059}">
      <dsp:nvSpPr>
        <dsp:cNvPr id="0" name=""/>
        <dsp:cNvSpPr/>
      </dsp:nvSpPr>
      <dsp:spPr>
        <a:xfrm>
          <a:off x="255293" y="2922520"/>
          <a:ext cx="2034523" cy="275860"/>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- 5 år snitt per år</a:t>
          </a:r>
        </a:p>
      </dsp:txBody>
      <dsp:txXfrm>
        <a:off x="263373" y="2930600"/>
        <a:ext cx="2018363" cy="259700"/>
      </dsp:txXfrm>
    </dsp:sp>
    <dsp:sp modelId="{DEE8DD01-CFF9-45C3-B31E-3452DD649EF9}">
      <dsp:nvSpPr>
        <dsp:cNvPr id="0" name=""/>
        <dsp:cNvSpPr/>
      </dsp:nvSpPr>
      <dsp:spPr>
        <a:xfrm>
          <a:off x="2706054" y="0"/>
          <a:ext cx="2543153"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latin typeface="Helvetica" pitchFamily="2" charset="0"/>
            </a:rPr>
            <a:t>SPP</a:t>
          </a:r>
        </a:p>
      </dsp:txBody>
      <dsp:txXfrm>
        <a:off x="2706054" y="0"/>
        <a:ext cx="2543153" cy="1010664"/>
      </dsp:txXfrm>
    </dsp:sp>
    <dsp:sp modelId="{D36CE3F2-4382-4139-B478-D7095F66DD38}">
      <dsp:nvSpPr>
        <dsp:cNvPr id="0" name=""/>
        <dsp:cNvSpPr/>
      </dsp:nvSpPr>
      <dsp:spPr>
        <a:xfrm>
          <a:off x="2989183" y="1012720"/>
          <a:ext cx="2034523"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a:t>
          </a:r>
        </a:p>
      </dsp:txBody>
      <dsp:txXfrm>
        <a:off x="2997263" y="1020800"/>
        <a:ext cx="2018363" cy="259700"/>
      </dsp:txXfrm>
    </dsp:sp>
    <dsp:sp modelId="{5857A0CB-39FB-47ED-9BD7-EDDF79714704}">
      <dsp:nvSpPr>
        <dsp:cNvPr id="0" name=""/>
        <dsp:cNvSpPr/>
      </dsp:nvSpPr>
      <dsp:spPr>
        <a:xfrm>
          <a:off x="2989183" y="1331020"/>
          <a:ext cx="2034523" cy="275860"/>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50 kr</a:t>
          </a:r>
        </a:p>
      </dsp:txBody>
      <dsp:txXfrm>
        <a:off x="2997263" y="1339100"/>
        <a:ext cx="2018363" cy="259700"/>
      </dsp:txXfrm>
    </dsp:sp>
    <dsp:sp modelId="{F85F9252-1FEA-4D04-899E-A6FE9927D58E}">
      <dsp:nvSpPr>
        <dsp:cNvPr id="0" name=""/>
        <dsp:cNvSpPr/>
      </dsp:nvSpPr>
      <dsp:spPr>
        <a:xfrm>
          <a:off x="2989183" y="1649320"/>
          <a:ext cx="2034523"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a:t>
          </a:r>
        </a:p>
      </dsp:txBody>
      <dsp:txXfrm>
        <a:off x="2997263" y="1657400"/>
        <a:ext cx="2018363" cy="259700"/>
      </dsp:txXfrm>
    </dsp:sp>
    <dsp:sp modelId="{2506A242-733F-4BBB-BAEC-21D41A66CA08}">
      <dsp:nvSpPr>
        <dsp:cNvPr id="0" name=""/>
        <dsp:cNvSpPr/>
      </dsp:nvSpPr>
      <dsp:spPr>
        <a:xfrm>
          <a:off x="2989183" y="1967620"/>
          <a:ext cx="2034523" cy="275860"/>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0,22%</a:t>
          </a:r>
        </a:p>
      </dsp:txBody>
      <dsp:txXfrm>
        <a:off x="2997263" y="1975700"/>
        <a:ext cx="2018363" cy="259700"/>
      </dsp:txXfrm>
    </dsp:sp>
    <dsp:sp modelId="{0B1B63A7-60F8-42C9-AD11-B5087A667DF7}">
      <dsp:nvSpPr>
        <dsp:cNvPr id="0" name=""/>
        <dsp:cNvSpPr/>
      </dsp:nvSpPr>
      <dsp:spPr>
        <a:xfrm>
          <a:off x="2989183" y="2285920"/>
          <a:ext cx="2034523"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a:t>
          </a:r>
        </a:p>
      </dsp:txBody>
      <dsp:txXfrm>
        <a:off x="2997263" y="2294000"/>
        <a:ext cx="2018363" cy="259700"/>
      </dsp:txXfrm>
    </dsp:sp>
    <dsp:sp modelId="{1F24F2D0-A7F6-47C5-AF92-28162B0F612E}">
      <dsp:nvSpPr>
        <dsp:cNvPr id="0" name=""/>
        <dsp:cNvSpPr/>
      </dsp:nvSpPr>
      <dsp:spPr>
        <a:xfrm>
          <a:off x="2989183" y="2604220"/>
          <a:ext cx="2034523" cy="275860"/>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a:t>
          </a:r>
        </a:p>
      </dsp:txBody>
      <dsp:txXfrm>
        <a:off x="2997263" y="2612300"/>
        <a:ext cx="2018363" cy="259700"/>
      </dsp:txXfrm>
    </dsp:sp>
    <dsp:sp modelId="{D502E734-05ED-42EA-88E9-E7F7CAEF0186}">
      <dsp:nvSpPr>
        <dsp:cNvPr id="0" name=""/>
        <dsp:cNvSpPr/>
      </dsp:nvSpPr>
      <dsp:spPr>
        <a:xfrm>
          <a:off x="2989183" y="2922520"/>
          <a:ext cx="2034523" cy="275860"/>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latin typeface="Helvetica" pitchFamily="2" charset="0"/>
            </a:rPr>
            <a:t>-</a:t>
          </a:r>
        </a:p>
      </dsp:txBody>
      <dsp:txXfrm>
        <a:off x="2997263" y="2930600"/>
        <a:ext cx="2018363" cy="259700"/>
      </dsp:txXfrm>
    </dsp:sp>
    <dsp:sp modelId="{FB39C50D-1EB6-4922-BEA9-63242DED8627}">
      <dsp:nvSpPr>
        <dsp:cNvPr id="0" name=""/>
        <dsp:cNvSpPr/>
      </dsp:nvSpPr>
      <dsp:spPr>
        <a:xfrm>
          <a:off x="5439945" y="0"/>
          <a:ext cx="2543153" cy="3368881"/>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latin typeface="Helvetica" pitchFamily="2" charset="0"/>
            </a:rPr>
            <a:t>Nordea</a:t>
          </a:r>
        </a:p>
      </dsp:txBody>
      <dsp:txXfrm>
        <a:off x="5439945" y="0"/>
        <a:ext cx="2543153" cy="1010664"/>
      </dsp:txXfrm>
    </dsp:sp>
    <dsp:sp modelId="{8A73A4C6-6353-47D0-936B-60F92C358774}">
      <dsp:nvSpPr>
        <dsp:cNvPr id="0" name=""/>
        <dsp:cNvSpPr/>
      </dsp:nvSpPr>
      <dsp:spPr>
        <a:xfrm>
          <a:off x="5723074" y="1012720"/>
          <a:ext cx="2034523"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0,11%</a:t>
          </a:r>
        </a:p>
      </dsp:txBody>
      <dsp:txXfrm>
        <a:off x="5731154" y="1020800"/>
        <a:ext cx="2018363" cy="259700"/>
      </dsp:txXfrm>
    </dsp:sp>
    <dsp:sp modelId="{48CE576E-BE58-41AD-86A9-630E288FF09F}">
      <dsp:nvSpPr>
        <dsp:cNvPr id="0" name=""/>
        <dsp:cNvSpPr/>
      </dsp:nvSpPr>
      <dsp:spPr>
        <a:xfrm>
          <a:off x="5723074" y="1331020"/>
          <a:ext cx="2034523"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0 kr</a:t>
          </a:r>
        </a:p>
      </dsp:txBody>
      <dsp:txXfrm>
        <a:off x="5731154" y="1339100"/>
        <a:ext cx="2018363" cy="259700"/>
      </dsp:txXfrm>
    </dsp:sp>
    <dsp:sp modelId="{E846820A-3417-472A-91C8-19FE7ED2D062}">
      <dsp:nvSpPr>
        <dsp:cNvPr id="0" name=""/>
        <dsp:cNvSpPr/>
      </dsp:nvSpPr>
      <dsp:spPr>
        <a:xfrm>
          <a:off x="5723074" y="1649320"/>
          <a:ext cx="2034523"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a:t>
          </a:r>
        </a:p>
      </dsp:txBody>
      <dsp:txXfrm>
        <a:off x="5731154" y="1657400"/>
        <a:ext cx="2018363" cy="259700"/>
      </dsp:txXfrm>
    </dsp:sp>
    <dsp:sp modelId="{8958A21B-7FF6-4C65-A443-8FCE8A301775}">
      <dsp:nvSpPr>
        <dsp:cNvPr id="0" name=""/>
        <dsp:cNvSpPr/>
      </dsp:nvSpPr>
      <dsp:spPr>
        <a:xfrm>
          <a:off x="5723074" y="1967620"/>
          <a:ext cx="2034523"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0,07%</a:t>
          </a:r>
        </a:p>
      </dsp:txBody>
      <dsp:txXfrm>
        <a:off x="5731154" y="1975700"/>
        <a:ext cx="2018363" cy="259700"/>
      </dsp:txXfrm>
    </dsp:sp>
    <dsp:sp modelId="{73EE8E98-1263-4E57-879F-6EE73F66A203}">
      <dsp:nvSpPr>
        <dsp:cNvPr id="0" name=""/>
        <dsp:cNvSpPr/>
      </dsp:nvSpPr>
      <dsp:spPr>
        <a:xfrm>
          <a:off x="5723074" y="2285920"/>
          <a:ext cx="2034523"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a:t>
          </a:r>
        </a:p>
      </dsp:txBody>
      <dsp:txXfrm>
        <a:off x="5731154" y="2294000"/>
        <a:ext cx="2018363" cy="259700"/>
      </dsp:txXfrm>
    </dsp:sp>
    <dsp:sp modelId="{83941FAB-B612-4B41-97B1-82B116EC7BD7}">
      <dsp:nvSpPr>
        <dsp:cNvPr id="0" name=""/>
        <dsp:cNvSpPr/>
      </dsp:nvSpPr>
      <dsp:spPr>
        <a:xfrm>
          <a:off x="5723074" y="2604220"/>
          <a:ext cx="2034523" cy="275860"/>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a:t>
          </a:r>
        </a:p>
      </dsp:txBody>
      <dsp:txXfrm>
        <a:off x="5731154" y="2612300"/>
        <a:ext cx="2018363" cy="259700"/>
      </dsp:txXfrm>
    </dsp:sp>
    <dsp:sp modelId="{1FE480FA-BF60-4FC4-9097-6042A1B14417}">
      <dsp:nvSpPr>
        <dsp:cNvPr id="0" name=""/>
        <dsp:cNvSpPr/>
      </dsp:nvSpPr>
      <dsp:spPr>
        <a:xfrm>
          <a:off x="5723074" y="2922520"/>
          <a:ext cx="2034523" cy="275860"/>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kern="1200" dirty="0">
              <a:solidFill>
                <a:schemeClr val="tx1"/>
              </a:solidFill>
              <a:latin typeface="Helvetica" pitchFamily="2" charset="0"/>
            </a:rPr>
            <a:t>-</a:t>
          </a:r>
        </a:p>
      </dsp:txBody>
      <dsp:txXfrm>
        <a:off x="5731154" y="2930600"/>
        <a:ext cx="2018363" cy="259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69829-2532-41AB-9364-F4378ABD2B2E}">
      <dsp:nvSpPr>
        <dsp:cNvPr id="0" name=""/>
        <dsp:cNvSpPr/>
      </dsp:nvSpPr>
      <dsp:spPr>
        <a:xfrm>
          <a:off x="0" y="0"/>
          <a:ext cx="128428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sv-SE" sz="600" b="0" kern="1200">
            <a:latin typeface="Helvetica" pitchFamily="2" charset="0"/>
          </a:endParaRPr>
        </a:p>
      </dsp:txBody>
      <dsp:txXfrm>
        <a:off x="0" y="0"/>
        <a:ext cx="1284282" cy="994124"/>
      </dsp:txXfrm>
    </dsp:sp>
    <dsp:sp modelId="{80827557-4852-49DA-A837-B7728F4CEEB0}">
      <dsp:nvSpPr>
        <dsp:cNvPr id="0" name=""/>
        <dsp:cNvSpPr/>
      </dsp:nvSpPr>
      <dsp:spPr>
        <a:xfrm>
          <a:off x="131678" y="996146"/>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Entrélösning</a:t>
          </a:r>
        </a:p>
      </dsp:txBody>
      <dsp:txXfrm>
        <a:off x="139625" y="1004093"/>
        <a:ext cx="1011532" cy="255451"/>
      </dsp:txXfrm>
    </dsp:sp>
    <dsp:sp modelId="{0EA033D6-5684-4358-8A34-B426F3C65DE5}">
      <dsp:nvSpPr>
        <dsp:cNvPr id="0" name=""/>
        <dsp:cNvSpPr/>
      </dsp:nvSpPr>
      <dsp:spPr>
        <a:xfrm>
          <a:off x="131678" y="1309237"/>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Fondförvaltningsavgift (% av kapitalet) – entrélösning</a:t>
          </a:r>
        </a:p>
      </dsp:txBody>
      <dsp:txXfrm>
        <a:off x="139625" y="1317184"/>
        <a:ext cx="1011532" cy="255451"/>
      </dsp:txXfrm>
    </dsp:sp>
    <dsp:sp modelId="{7386C8A4-655F-4E09-B577-472F25328465}">
      <dsp:nvSpPr>
        <dsp:cNvPr id="0" name=""/>
        <dsp:cNvSpPr/>
      </dsp:nvSpPr>
      <dsp:spPr>
        <a:xfrm>
          <a:off x="131678" y="1622328"/>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Fondförvaltningsavgift (% av kapitalet), valbara fonder</a:t>
          </a:r>
        </a:p>
      </dsp:txBody>
      <dsp:txXfrm>
        <a:off x="139625" y="1630275"/>
        <a:ext cx="1011532" cy="255451"/>
      </dsp:txXfrm>
    </dsp:sp>
    <dsp:sp modelId="{52F4C8FF-3E65-4E35-A5B0-EAA4188BD584}">
      <dsp:nvSpPr>
        <dsp:cNvPr id="0" name=""/>
        <dsp:cNvSpPr/>
      </dsp:nvSpPr>
      <dsp:spPr>
        <a:xfrm>
          <a:off x="131678" y="1935419"/>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Antal fonder</a:t>
          </a:r>
        </a:p>
      </dsp:txBody>
      <dsp:txXfrm>
        <a:off x="139625" y="1943366"/>
        <a:ext cx="1011532" cy="255451"/>
      </dsp:txXfrm>
    </dsp:sp>
    <dsp:sp modelId="{62A7970B-E5A9-4990-8CC0-446A8519F75F}">
      <dsp:nvSpPr>
        <dsp:cNvPr id="0" name=""/>
        <dsp:cNvSpPr/>
      </dsp:nvSpPr>
      <dsp:spPr>
        <a:xfrm>
          <a:off x="131678" y="2248510"/>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Historisk tillväxt – 2021</a:t>
          </a:r>
        </a:p>
      </dsp:txBody>
      <dsp:txXfrm>
        <a:off x="139625" y="2256457"/>
        <a:ext cx="1011532" cy="255451"/>
      </dsp:txXfrm>
    </dsp:sp>
    <dsp:sp modelId="{1C2A2D8F-7420-4548-8854-280DB2E404BE}">
      <dsp:nvSpPr>
        <dsp:cNvPr id="0" name=""/>
        <dsp:cNvSpPr/>
      </dsp:nvSpPr>
      <dsp:spPr>
        <a:xfrm>
          <a:off x="131678" y="2561601"/>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- 3 år snitt per år</a:t>
          </a:r>
        </a:p>
      </dsp:txBody>
      <dsp:txXfrm>
        <a:off x="139625" y="2569548"/>
        <a:ext cx="1011532" cy="255451"/>
      </dsp:txXfrm>
    </dsp:sp>
    <dsp:sp modelId="{FA8645F8-C5AB-475E-8BFB-62669BD99059}">
      <dsp:nvSpPr>
        <dsp:cNvPr id="0" name=""/>
        <dsp:cNvSpPr/>
      </dsp:nvSpPr>
      <dsp:spPr>
        <a:xfrm>
          <a:off x="131678" y="2874692"/>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- 5 år snitt per år</a:t>
          </a:r>
        </a:p>
      </dsp:txBody>
      <dsp:txXfrm>
        <a:off x="139625" y="2882639"/>
        <a:ext cx="1011532" cy="255451"/>
      </dsp:txXfrm>
    </dsp:sp>
    <dsp:sp modelId="{ABC1198D-79BF-4A1E-92F8-7FAC7FB272E6}">
      <dsp:nvSpPr>
        <dsp:cNvPr id="0" name=""/>
        <dsp:cNvSpPr/>
      </dsp:nvSpPr>
      <dsp:spPr>
        <a:xfrm>
          <a:off x="1369303" y="0"/>
          <a:ext cx="128428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err="1">
              <a:latin typeface="Helvetica" pitchFamily="2" charset="0"/>
            </a:rPr>
            <a:t>Futur</a:t>
          </a:r>
          <a:endParaRPr lang="sv-SE" sz="1200" b="1" kern="1200" dirty="0">
            <a:latin typeface="Helvetica" pitchFamily="2" charset="0"/>
          </a:endParaRPr>
        </a:p>
        <a:p>
          <a:pPr marL="0" lvl="0" indent="0" algn="ctr" defTabSz="533400">
            <a:lnSpc>
              <a:spcPct val="90000"/>
            </a:lnSpc>
            <a:spcBef>
              <a:spcPct val="0"/>
            </a:spcBef>
            <a:spcAft>
              <a:spcPct val="35000"/>
            </a:spcAft>
            <a:buNone/>
          </a:pPr>
          <a:r>
            <a:rPr lang="sv-SE" sz="900" b="1" kern="1200" dirty="0">
              <a:latin typeface="Helvetica" pitchFamily="2" charset="0"/>
            </a:rPr>
            <a:t>Ej valbara efter 1/10 2023</a:t>
          </a:r>
        </a:p>
      </dsp:txBody>
      <dsp:txXfrm>
        <a:off x="1369303" y="0"/>
        <a:ext cx="1284282" cy="994124"/>
      </dsp:txXfrm>
    </dsp:sp>
    <dsp:sp modelId="{CD0B9150-CCFD-41E3-BD6A-02FC228D3F3B}">
      <dsp:nvSpPr>
        <dsp:cNvPr id="0" name=""/>
        <dsp:cNvSpPr/>
      </dsp:nvSpPr>
      <dsp:spPr>
        <a:xfrm>
          <a:off x="1512282" y="996146"/>
          <a:ext cx="1027426"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latin typeface="Helvetica" pitchFamily="2" charset="0"/>
            </a:rPr>
            <a:t>Danske </a:t>
          </a:r>
          <a:r>
            <a:rPr lang="sv-SE" sz="600" b="0" kern="1200" err="1">
              <a:latin typeface="Helvetica" pitchFamily="2" charset="0"/>
            </a:rPr>
            <a:t>Invest</a:t>
          </a:r>
          <a:r>
            <a:rPr lang="sv-SE" sz="600" b="0" kern="1200">
              <a:latin typeface="Helvetica" pitchFamily="2" charset="0"/>
            </a:rPr>
            <a:t> Global Index</a:t>
          </a:r>
        </a:p>
      </dsp:txBody>
      <dsp:txXfrm>
        <a:off x="1520229" y="1004093"/>
        <a:ext cx="1011532" cy="255451"/>
      </dsp:txXfrm>
    </dsp:sp>
    <dsp:sp modelId="{FB1E3E1B-8394-49E6-B760-206DFD27EA9A}">
      <dsp:nvSpPr>
        <dsp:cNvPr id="0" name=""/>
        <dsp:cNvSpPr/>
      </dsp:nvSpPr>
      <dsp:spPr>
        <a:xfrm>
          <a:off x="1512282" y="1309237"/>
          <a:ext cx="1027426" cy="271345"/>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latin typeface="Helvetica" pitchFamily="2" charset="0"/>
            </a:rPr>
            <a:t>0,06% ned till 0,05%</a:t>
          </a:r>
        </a:p>
      </dsp:txBody>
      <dsp:txXfrm>
        <a:off x="1520229" y="1317184"/>
        <a:ext cx="1011532" cy="255451"/>
      </dsp:txXfrm>
    </dsp:sp>
    <dsp:sp modelId="{E984E300-7725-4311-88ED-A30A0EC47C2C}">
      <dsp:nvSpPr>
        <dsp:cNvPr id="0" name=""/>
        <dsp:cNvSpPr/>
      </dsp:nvSpPr>
      <dsp:spPr>
        <a:xfrm>
          <a:off x="1512282" y="1622328"/>
          <a:ext cx="1027426"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latin typeface="Helvetica" pitchFamily="2" charset="0"/>
            </a:rPr>
            <a:t>0,04% till 0,6%</a:t>
          </a:r>
        </a:p>
      </dsp:txBody>
      <dsp:txXfrm>
        <a:off x="1520229" y="1630275"/>
        <a:ext cx="1011532" cy="255451"/>
      </dsp:txXfrm>
    </dsp:sp>
    <dsp:sp modelId="{9C653E6F-7478-4A62-B753-DEEC11FBF1A9}">
      <dsp:nvSpPr>
        <dsp:cNvPr id="0" name=""/>
        <dsp:cNvSpPr/>
      </dsp:nvSpPr>
      <dsp:spPr>
        <a:xfrm>
          <a:off x="1512282" y="1935419"/>
          <a:ext cx="1027426" cy="271345"/>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latin typeface="Helvetica" pitchFamily="2" charset="0"/>
            </a:rPr>
            <a:t>17 </a:t>
          </a:r>
          <a:r>
            <a:rPr lang="sv-SE" sz="600" b="0" kern="1200" err="1">
              <a:latin typeface="Helvetica" pitchFamily="2" charset="0"/>
            </a:rPr>
            <a:t>st</a:t>
          </a:r>
          <a:endParaRPr lang="sv-SE" sz="600" b="0" kern="1200">
            <a:latin typeface="Helvetica" pitchFamily="2" charset="0"/>
          </a:endParaRPr>
        </a:p>
      </dsp:txBody>
      <dsp:txXfrm>
        <a:off x="1520229" y="1943366"/>
        <a:ext cx="1011532" cy="255451"/>
      </dsp:txXfrm>
    </dsp:sp>
    <dsp:sp modelId="{293227AA-4F3C-4ACC-B0C9-3BA39A9BF8BD}">
      <dsp:nvSpPr>
        <dsp:cNvPr id="0" name=""/>
        <dsp:cNvSpPr/>
      </dsp:nvSpPr>
      <dsp:spPr>
        <a:xfrm>
          <a:off x="1512282" y="2248510"/>
          <a:ext cx="1027426"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34,3%</a:t>
          </a:r>
        </a:p>
      </dsp:txBody>
      <dsp:txXfrm>
        <a:off x="1520229" y="2256457"/>
        <a:ext cx="1011532" cy="255451"/>
      </dsp:txXfrm>
    </dsp:sp>
    <dsp:sp modelId="{9FA6FCFB-1C65-400C-ABBE-A0D4DEE2D7F1}">
      <dsp:nvSpPr>
        <dsp:cNvPr id="0" name=""/>
        <dsp:cNvSpPr/>
      </dsp:nvSpPr>
      <dsp:spPr>
        <a:xfrm>
          <a:off x="1512282" y="2561601"/>
          <a:ext cx="1027426" cy="271345"/>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22,6%</a:t>
          </a:r>
        </a:p>
      </dsp:txBody>
      <dsp:txXfrm>
        <a:off x="1520229" y="2569548"/>
        <a:ext cx="1011532" cy="255451"/>
      </dsp:txXfrm>
    </dsp:sp>
    <dsp:sp modelId="{00D3897D-5107-485D-88A7-F8F78F011A18}">
      <dsp:nvSpPr>
        <dsp:cNvPr id="0" name=""/>
        <dsp:cNvSpPr/>
      </dsp:nvSpPr>
      <dsp:spPr>
        <a:xfrm>
          <a:off x="1512282" y="2874692"/>
          <a:ext cx="1027426"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14,9%</a:t>
          </a:r>
        </a:p>
      </dsp:txBody>
      <dsp:txXfrm>
        <a:off x="1520229" y="2882639"/>
        <a:ext cx="1011532" cy="255451"/>
      </dsp:txXfrm>
    </dsp:sp>
    <dsp:sp modelId="{AEF70C20-98D1-4A65-9D3E-38F5BAFAD013}">
      <dsp:nvSpPr>
        <dsp:cNvPr id="0" name=""/>
        <dsp:cNvSpPr/>
      </dsp:nvSpPr>
      <dsp:spPr>
        <a:xfrm>
          <a:off x="2749907" y="0"/>
          <a:ext cx="128428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a:latin typeface="Helvetica" pitchFamily="2" charset="0"/>
            </a:rPr>
            <a:t>Handelsbanken</a:t>
          </a:r>
          <a:endParaRPr lang="sv-SE" sz="1200" b="1" kern="1200">
            <a:solidFill>
              <a:schemeClr val="tx1"/>
            </a:solidFill>
            <a:latin typeface="Helvetica" pitchFamily="2" charset="0"/>
          </a:endParaRPr>
        </a:p>
      </dsp:txBody>
      <dsp:txXfrm>
        <a:off x="2749907" y="0"/>
        <a:ext cx="1284282" cy="994124"/>
      </dsp:txXfrm>
    </dsp:sp>
    <dsp:sp modelId="{48A70F41-EE5C-409D-938C-3235D34CE9F3}">
      <dsp:nvSpPr>
        <dsp:cNvPr id="0" name=""/>
        <dsp:cNvSpPr/>
      </dsp:nvSpPr>
      <dsp:spPr>
        <a:xfrm>
          <a:off x="2892886" y="996146"/>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Handelsbanken ITP Balanserad</a:t>
          </a:r>
        </a:p>
      </dsp:txBody>
      <dsp:txXfrm>
        <a:off x="2900833" y="1004093"/>
        <a:ext cx="1011532" cy="255451"/>
      </dsp:txXfrm>
    </dsp:sp>
    <dsp:sp modelId="{A9C6FAC0-9BAE-41B0-ABC8-77974AFA6F7C}">
      <dsp:nvSpPr>
        <dsp:cNvPr id="0" name=""/>
        <dsp:cNvSpPr/>
      </dsp:nvSpPr>
      <dsp:spPr>
        <a:xfrm>
          <a:off x="2892886" y="1309237"/>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0,13% ned till 0,07%</a:t>
          </a:r>
        </a:p>
      </dsp:txBody>
      <dsp:txXfrm>
        <a:off x="2900833" y="1317184"/>
        <a:ext cx="1011532" cy="255451"/>
      </dsp:txXfrm>
    </dsp:sp>
    <dsp:sp modelId="{E24556C1-7E53-40AC-BFC0-9A677C54018F}">
      <dsp:nvSpPr>
        <dsp:cNvPr id="0" name=""/>
        <dsp:cNvSpPr/>
      </dsp:nvSpPr>
      <dsp:spPr>
        <a:xfrm>
          <a:off x="2892886" y="1622328"/>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0,05% till 0,5%</a:t>
          </a:r>
        </a:p>
      </dsp:txBody>
      <dsp:txXfrm>
        <a:off x="2900833" y="1630275"/>
        <a:ext cx="1011532" cy="255451"/>
      </dsp:txXfrm>
    </dsp:sp>
    <dsp:sp modelId="{49D2AB34-4E60-4DA6-AD86-C670A5E9674B}">
      <dsp:nvSpPr>
        <dsp:cNvPr id="0" name=""/>
        <dsp:cNvSpPr/>
      </dsp:nvSpPr>
      <dsp:spPr>
        <a:xfrm>
          <a:off x="2892886" y="1935419"/>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14 </a:t>
          </a:r>
          <a:r>
            <a:rPr lang="sv-SE" sz="600" b="0" kern="1200" err="1">
              <a:solidFill>
                <a:schemeClr val="tx1"/>
              </a:solidFill>
              <a:latin typeface="Helvetica" pitchFamily="2" charset="0"/>
            </a:rPr>
            <a:t>st</a:t>
          </a:r>
          <a:endParaRPr lang="sv-SE" sz="600" b="0" kern="1200">
            <a:solidFill>
              <a:schemeClr val="tx1"/>
            </a:solidFill>
            <a:latin typeface="Helvetica" pitchFamily="2" charset="0"/>
          </a:endParaRPr>
        </a:p>
      </dsp:txBody>
      <dsp:txXfrm>
        <a:off x="2900833" y="1943366"/>
        <a:ext cx="1011532" cy="255451"/>
      </dsp:txXfrm>
    </dsp:sp>
    <dsp:sp modelId="{B5F07CC8-CA50-4A60-B683-BF88AFBD219A}">
      <dsp:nvSpPr>
        <dsp:cNvPr id="0" name=""/>
        <dsp:cNvSpPr/>
      </dsp:nvSpPr>
      <dsp:spPr>
        <a:xfrm>
          <a:off x="2892886" y="2248510"/>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27,7%</a:t>
          </a:r>
        </a:p>
      </dsp:txBody>
      <dsp:txXfrm>
        <a:off x="2900833" y="2256457"/>
        <a:ext cx="1011532" cy="255451"/>
      </dsp:txXfrm>
    </dsp:sp>
    <dsp:sp modelId="{EF5A39DB-5D76-4C6A-B99B-3A136CA9E23C}">
      <dsp:nvSpPr>
        <dsp:cNvPr id="0" name=""/>
        <dsp:cNvSpPr/>
      </dsp:nvSpPr>
      <dsp:spPr>
        <a:xfrm>
          <a:off x="2892886" y="2561601"/>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25,4%</a:t>
          </a:r>
        </a:p>
      </dsp:txBody>
      <dsp:txXfrm>
        <a:off x="2900833" y="2569548"/>
        <a:ext cx="1011532" cy="255451"/>
      </dsp:txXfrm>
    </dsp:sp>
    <dsp:sp modelId="{CAF38E55-E6AE-4212-88FF-666C690BEB9A}">
      <dsp:nvSpPr>
        <dsp:cNvPr id="0" name=""/>
        <dsp:cNvSpPr/>
      </dsp:nvSpPr>
      <dsp:spPr>
        <a:xfrm>
          <a:off x="2892886" y="2874692"/>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17,7%</a:t>
          </a:r>
        </a:p>
      </dsp:txBody>
      <dsp:txXfrm>
        <a:off x="2900833" y="2882639"/>
        <a:ext cx="1011532" cy="255451"/>
      </dsp:txXfrm>
    </dsp:sp>
    <dsp:sp modelId="{62EE5C10-4869-4901-B135-100C3FCEC949}">
      <dsp:nvSpPr>
        <dsp:cNvPr id="0" name=""/>
        <dsp:cNvSpPr/>
      </dsp:nvSpPr>
      <dsp:spPr>
        <a:xfrm>
          <a:off x="4130511" y="0"/>
          <a:ext cx="128428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err="1">
              <a:latin typeface="Helvetica" pitchFamily="2" charset="0"/>
            </a:rPr>
            <a:t>Movestic</a:t>
          </a:r>
          <a:endParaRPr lang="sv-SE" sz="1200" b="1" kern="1200" dirty="0">
            <a:latin typeface="Helvetica" pitchFamily="2" charset="0"/>
          </a:endParaRPr>
        </a:p>
        <a:p>
          <a:pPr marL="0" lvl="0" indent="0" algn="ctr" defTabSz="533400">
            <a:lnSpc>
              <a:spcPct val="90000"/>
            </a:lnSpc>
            <a:spcBef>
              <a:spcPct val="0"/>
            </a:spcBef>
            <a:spcAft>
              <a:spcPct val="35000"/>
            </a:spcAft>
            <a:buNone/>
          </a:pPr>
          <a:r>
            <a:rPr lang="sv-SE" sz="900" b="1" kern="1200" dirty="0">
              <a:latin typeface="Helvetica" pitchFamily="2" charset="0"/>
            </a:rPr>
            <a:t>Ej valbara efter 1/10 2023</a:t>
          </a:r>
        </a:p>
      </dsp:txBody>
      <dsp:txXfrm>
        <a:off x="4130511" y="0"/>
        <a:ext cx="1284282" cy="994124"/>
      </dsp:txXfrm>
    </dsp:sp>
    <dsp:sp modelId="{5B3EE0CF-C356-4130-9E41-391630ACC50A}">
      <dsp:nvSpPr>
        <dsp:cNvPr id="0" name=""/>
        <dsp:cNvSpPr/>
      </dsp:nvSpPr>
      <dsp:spPr>
        <a:xfrm>
          <a:off x="4273490" y="996146"/>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err="1">
              <a:solidFill>
                <a:schemeClr val="tx1"/>
              </a:solidFill>
              <a:latin typeface="Helvetica" pitchFamily="2" charset="0"/>
            </a:rPr>
            <a:t>Movestic</a:t>
          </a:r>
          <a:r>
            <a:rPr lang="sv-SE" sz="600" b="0" kern="1200">
              <a:solidFill>
                <a:schemeClr val="tx1"/>
              </a:solidFill>
              <a:latin typeface="Helvetica" pitchFamily="2" charset="0"/>
            </a:rPr>
            <a:t> Entré ITP</a:t>
          </a:r>
        </a:p>
      </dsp:txBody>
      <dsp:txXfrm>
        <a:off x="4281437" y="1004093"/>
        <a:ext cx="1011532" cy="255451"/>
      </dsp:txXfrm>
    </dsp:sp>
    <dsp:sp modelId="{56261E9C-2B82-410D-B17C-8DF40C40B9C8}">
      <dsp:nvSpPr>
        <dsp:cNvPr id="0" name=""/>
        <dsp:cNvSpPr/>
      </dsp:nvSpPr>
      <dsp:spPr>
        <a:xfrm>
          <a:off x="4273490" y="1309237"/>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0,2% ned till 0,12%</a:t>
          </a:r>
        </a:p>
      </dsp:txBody>
      <dsp:txXfrm>
        <a:off x="4281437" y="1317184"/>
        <a:ext cx="1011532" cy="255451"/>
      </dsp:txXfrm>
    </dsp:sp>
    <dsp:sp modelId="{71D697F8-C27E-4B0D-81C8-ED384E69575A}">
      <dsp:nvSpPr>
        <dsp:cNvPr id="0" name=""/>
        <dsp:cNvSpPr/>
      </dsp:nvSpPr>
      <dsp:spPr>
        <a:xfrm>
          <a:off x="4273490" y="1622328"/>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0,1% till 0,75%</a:t>
          </a:r>
        </a:p>
      </dsp:txBody>
      <dsp:txXfrm>
        <a:off x="4281437" y="1630275"/>
        <a:ext cx="1011532" cy="255451"/>
      </dsp:txXfrm>
    </dsp:sp>
    <dsp:sp modelId="{7EBAFE92-B546-45D7-8C7C-40FD139645F3}">
      <dsp:nvSpPr>
        <dsp:cNvPr id="0" name=""/>
        <dsp:cNvSpPr/>
      </dsp:nvSpPr>
      <dsp:spPr>
        <a:xfrm>
          <a:off x="4273490" y="1935419"/>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11 </a:t>
          </a:r>
          <a:r>
            <a:rPr lang="sv-SE" sz="600" b="0" kern="1200" err="1">
              <a:solidFill>
                <a:schemeClr val="tx1"/>
              </a:solidFill>
              <a:latin typeface="Helvetica" pitchFamily="2" charset="0"/>
            </a:rPr>
            <a:t>st</a:t>
          </a:r>
          <a:endParaRPr lang="sv-SE" sz="600" b="0" kern="1200">
            <a:solidFill>
              <a:schemeClr val="tx1"/>
            </a:solidFill>
            <a:latin typeface="Helvetica" pitchFamily="2" charset="0"/>
          </a:endParaRPr>
        </a:p>
      </dsp:txBody>
      <dsp:txXfrm>
        <a:off x="4281437" y="1943366"/>
        <a:ext cx="1011532" cy="255451"/>
      </dsp:txXfrm>
    </dsp:sp>
    <dsp:sp modelId="{E564321A-F7EE-4C87-ACB5-B9088F5BE7E4}">
      <dsp:nvSpPr>
        <dsp:cNvPr id="0" name=""/>
        <dsp:cNvSpPr/>
      </dsp:nvSpPr>
      <dsp:spPr>
        <a:xfrm>
          <a:off x="4273490" y="2248510"/>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25,5%</a:t>
          </a:r>
        </a:p>
      </dsp:txBody>
      <dsp:txXfrm>
        <a:off x="4281437" y="2256457"/>
        <a:ext cx="1011532" cy="255451"/>
      </dsp:txXfrm>
    </dsp:sp>
    <dsp:sp modelId="{E32727F3-97CC-49A7-9123-1B5A47477818}">
      <dsp:nvSpPr>
        <dsp:cNvPr id="0" name=""/>
        <dsp:cNvSpPr/>
      </dsp:nvSpPr>
      <dsp:spPr>
        <a:xfrm>
          <a:off x="4273490" y="2561601"/>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22,6%</a:t>
          </a:r>
        </a:p>
      </dsp:txBody>
      <dsp:txXfrm>
        <a:off x="4281437" y="2569548"/>
        <a:ext cx="1011532" cy="255451"/>
      </dsp:txXfrm>
    </dsp:sp>
    <dsp:sp modelId="{8CBB387B-E2E3-43BA-A76E-A3CC0B9A3FA8}">
      <dsp:nvSpPr>
        <dsp:cNvPr id="0" name=""/>
        <dsp:cNvSpPr/>
      </dsp:nvSpPr>
      <dsp:spPr>
        <a:xfrm>
          <a:off x="4273490" y="2874692"/>
          <a:ext cx="1027426"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a:t>
          </a:r>
        </a:p>
      </dsp:txBody>
      <dsp:txXfrm>
        <a:off x="4281437" y="2882639"/>
        <a:ext cx="1011532" cy="255451"/>
      </dsp:txXfrm>
    </dsp:sp>
    <dsp:sp modelId="{6C092551-5E8B-4521-8C67-D54EFBE8052F}">
      <dsp:nvSpPr>
        <dsp:cNvPr id="0" name=""/>
        <dsp:cNvSpPr/>
      </dsp:nvSpPr>
      <dsp:spPr>
        <a:xfrm>
          <a:off x="5511114" y="0"/>
          <a:ext cx="128428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a:latin typeface="Helvetica" pitchFamily="2" charset="0"/>
            </a:rPr>
            <a:t>SPP</a:t>
          </a:r>
          <a:endParaRPr lang="sv-SE" sz="1200" b="1" kern="1200">
            <a:solidFill>
              <a:schemeClr val="tx1"/>
            </a:solidFill>
            <a:latin typeface="Helvetica" pitchFamily="2" charset="0"/>
          </a:endParaRPr>
        </a:p>
      </dsp:txBody>
      <dsp:txXfrm>
        <a:off x="5511114" y="0"/>
        <a:ext cx="1284282" cy="994124"/>
      </dsp:txXfrm>
    </dsp:sp>
    <dsp:sp modelId="{B7D248B9-A4D9-4A94-B5E3-E781BACC7AC6}">
      <dsp:nvSpPr>
        <dsp:cNvPr id="0" name=""/>
        <dsp:cNvSpPr/>
      </dsp:nvSpPr>
      <dsp:spPr>
        <a:xfrm>
          <a:off x="5654094" y="996146"/>
          <a:ext cx="1027426" cy="271345"/>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SPP Ett val ITP (2018)</a:t>
          </a:r>
        </a:p>
      </dsp:txBody>
      <dsp:txXfrm>
        <a:off x="5662041" y="1004093"/>
        <a:ext cx="1011532" cy="255451"/>
      </dsp:txXfrm>
    </dsp:sp>
    <dsp:sp modelId="{47F09E60-31EA-4658-81BA-25EAD7BAB1B4}">
      <dsp:nvSpPr>
        <dsp:cNvPr id="0" name=""/>
        <dsp:cNvSpPr/>
      </dsp:nvSpPr>
      <dsp:spPr>
        <a:xfrm>
          <a:off x="5654094" y="1309237"/>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0,13% ned till 0,07%</a:t>
          </a:r>
        </a:p>
      </dsp:txBody>
      <dsp:txXfrm>
        <a:off x="5662041" y="1317184"/>
        <a:ext cx="1011532" cy="255451"/>
      </dsp:txXfrm>
    </dsp:sp>
    <dsp:sp modelId="{D9580E16-63E8-4F7E-85BA-D08D4630987C}">
      <dsp:nvSpPr>
        <dsp:cNvPr id="0" name=""/>
        <dsp:cNvSpPr/>
      </dsp:nvSpPr>
      <dsp:spPr>
        <a:xfrm>
          <a:off x="5654094" y="1622328"/>
          <a:ext cx="1027426" cy="271345"/>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0,06% till 0,75%</a:t>
          </a:r>
        </a:p>
      </dsp:txBody>
      <dsp:txXfrm>
        <a:off x="5662041" y="1630275"/>
        <a:ext cx="1011532" cy="255451"/>
      </dsp:txXfrm>
    </dsp:sp>
    <dsp:sp modelId="{1D5E5C20-113A-4AEF-AA19-DF81CDC3A4D4}">
      <dsp:nvSpPr>
        <dsp:cNvPr id="0" name=""/>
        <dsp:cNvSpPr/>
      </dsp:nvSpPr>
      <dsp:spPr>
        <a:xfrm>
          <a:off x="5654094" y="1935419"/>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14 </a:t>
          </a:r>
          <a:r>
            <a:rPr lang="sv-SE" sz="600" b="0" kern="1200" err="1">
              <a:solidFill>
                <a:schemeClr val="tx1"/>
              </a:solidFill>
              <a:latin typeface="Helvetica" pitchFamily="2" charset="0"/>
            </a:rPr>
            <a:t>st</a:t>
          </a:r>
          <a:endParaRPr lang="sv-SE" sz="600" b="0" kern="1200">
            <a:solidFill>
              <a:schemeClr val="tx1"/>
            </a:solidFill>
            <a:latin typeface="Helvetica" pitchFamily="2" charset="0"/>
          </a:endParaRPr>
        </a:p>
      </dsp:txBody>
      <dsp:txXfrm>
        <a:off x="5662041" y="1943366"/>
        <a:ext cx="1011532" cy="255451"/>
      </dsp:txXfrm>
    </dsp:sp>
    <dsp:sp modelId="{1EC2EF2D-411C-45B1-A251-513B61536A50}">
      <dsp:nvSpPr>
        <dsp:cNvPr id="0" name=""/>
        <dsp:cNvSpPr/>
      </dsp:nvSpPr>
      <dsp:spPr>
        <a:xfrm>
          <a:off x="5654094" y="2248510"/>
          <a:ext cx="1027426" cy="271345"/>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32,1%</a:t>
          </a:r>
        </a:p>
      </dsp:txBody>
      <dsp:txXfrm>
        <a:off x="5662041" y="2256457"/>
        <a:ext cx="1011532" cy="255451"/>
      </dsp:txXfrm>
    </dsp:sp>
    <dsp:sp modelId="{02A9E60C-51AC-438A-8FFD-3C7AF20E0268}">
      <dsp:nvSpPr>
        <dsp:cNvPr id="0" name=""/>
        <dsp:cNvSpPr/>
      </dsp:nvSpPr>
      <dsp:spPr>
        <a:xfrm>
          <a:off x="5654094" y="2561601"/>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24,4%</a:t>
          </a:r>
        </a:p>
      </dsp:txBody>
      <dsp:txXfrm>
        <a:off x="5662041" y="2569548"/>
        <a:ext cx="1011532" cy="255451"/>
      </dsp:txXfrm>
    </dsp:sp>
    <dsp:sp modelId="{6FF34DBD-A9F3-42A5-ABB3-1A8FB399BF87}">
      <dsp:nvSpPr>
        <dsp:cNvPr id="0" name=""/>
        <dsp:cNvSpPr/>
      </dsp:nvSpPr>
      <dsp:spPr>
        <a:xfrm>
          <a:off x="5654094" y="2874692"/>
          <a:ext cx="1027426" cy="271345"/>
        </a:xfrm>
        <a:prstGeom prst="roundRect">
          <a:avLst>
            <a:gd name="adj" fmla="val 10000"/>
          </a:avLst>
        </a:prstGeom>
        <a:solidFill>
          <a:srgbClr val="E0752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a:t>
          </a:r>
        </a:p>
      </dsp:txBody>
      <dsp:txXfrm>
        <a:off x="5662041" y="2882639"/>
        <a:ext cx="1011532" cy="255451"/>
      </dsp:txXfrm>
    </dsp:sp>
    <dsp:sp modelId="{47B60FB0-9587-449C-B532-CC867251E38A}">
      <dsp:nvSpPr>
        <dsp:cNvPr id="0" name=""/>
        <dsp:cNvSpPr/>
      </dsp:nvSpPr>
      <dsp:spPr>
        <a:xfrm>
          <a:off x="6891718" y="0"/>
          <a:ext cx="128428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a:latin typeface="Helvetica" pitchFamily="2" charset="0"/>
            </a:rPr>
            <a:t>Swedbank</a:t>
          </a:r>
        </a:p>
      </dsp:txBody>
      <dsp:txXfrm>
        <a:off x="6891718" y="0"/>
        <a:ext cx="1284282" cy="994124"/>
      </dsp:txXfrm>
    </dsp:sp>
    <dsp:sp modelId="{B0BD3999-D1D4-4044-8A71-4718A42E45A5}">
      <dsp:nvSpPr>
        <dsp:cNvPr id="0" name=""/>
        <dsp:cNvSpPr/>
      </dsp:nvSpPr>
      <dsp:spPr>
        <a:xfrm>
          <a:off x="7043605" y="996146"/>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Swedbank Generation ITP</a:t>
          </a:r>
        </a:p>
      </dsp:txBody>
      <dsp:txXfrm>
        <a:off x="7051552" y="1004093"/>
        <a:ext cx="1011532" cy="255451"/>
      </dsp:txXfrm>
    </dsp:sp>
    <dsp:sp modelId="{E5105DC4-30FE-4A5F-847C-01746562F896}">
      <dsp:nvSpPr>
        <dsp:cNvPr id="0" name=""/>
        <dsp:cNvSpPr/>
      </dsp:nvSpPr>
      <dsp:spPr>
        <a:xfrm>
          <a:off x="7034697" y="1309237"/>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0,17%</a:t>
          </a:r>
        </a:p>
      </dsp:txBody>
      <dsp:txXfrm>
        <a:off x="7042644" y="1317184"/>
        <a:ext cx="1011532" cy="255451"/>
      </dsp:txXfrm>
    </dsp:sp>
    <dsp:sp modelId="{1DF76C92-8931-4220-9D99-A23063D730EE}">
      <dsp:nvSpPr>
        <dsp:cNvPr id="0" name=""/>
        <dsp:cNvSpPr/>
      </dsp:nvSpPr>
      <dsp:spPr>
        <a:xfrm>
          <a:off x="7034697" y="1622328"/>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0,00% till 0,83%</a:t>
          </a:r>
        </a:p>
      </dsp:txBody>
      <dsp:txXfrm>
        <a:off x="7042644" y="1630275"/>
        <a:ext cx="1011532" cy="255451"/>
      </dsp:txXfrm>
    </dsp:sp>
    <dsp:sp modelId="{209207E6-D7A5-4097-81F3-AD2FAAF34BE3}">
      <dsp:nvSpPr>
        <dsp:cNvPr id="0" name=""/>
        <dsp:cNvSpPr/>
      </dsp:nvSpPr>
      <dsp:spPr>
        <a:xfrm>
          <a:off x="7034697" y="1935419"/>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20 </a:t>
          </a:r>
          <a:r>
            <a:rPr lang="sv-SE" sz="600" b="0" kern="1200" err="1">
              <a:solidFill>
                <a:schemeClr val="tx1"/>
              </a:solidFill>
              <a:latin typeface="Helvetica" pitchFamily="2" charset="0"/>
            </a:rPr>
            <a:t>st</a:t>
          </a:r>
          <a:endParaRPr lang="sv-SE" sz="600" b="0" kern="1200">
            <a:solidFill>
              <a:schemeClr val="tx1"/>
            </a:solidFill>
            <a:latin typeface="Helvetica" pitchFamily="2" charset="0"/>
          </a:endParaRPr>
        </a:p>
      </dsp:txBody>
      <dsp:txXfrm>
        <a:off x="7042644" y="1943366"/>
        <a:ext cx="1011532" cy="255451"/>
      </dsp:txXfrm>
    </dsp:sp>
    <dsp:sp modelId="{3D30B111-9C1B-466B-931C-1171977FF437}">
      <dsp:nvSpPr>
        <dsp:cNvPr id="0" name=""/>
        <dsp:cNvSpPr/>
      </dsp:nvSpPr>
      <dsp:spPr>
        <a:xfrm>
          <a:off x="7034697" y="2248510"/>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35,1%</a:t>
          </a:r>
        </a:p>
      </dsp:txBody>
      <dsp:txXfrm>
        <a:off x="7042644" y="2256457"/>
        <a:ext cx="1011532" cy="255451"/>
      </dsp:txXfrm>
    </dsp:sp>
    <dsp:sp modelId="{DB5B6A35-BAAE-40DC-B7E1-E98D29FF5871}">
      <dsp:nvSpPr>
        <dsp:cNvPr id="0" name=""/>
        <dsp:cNvSpPr/>
      </dsp:nvSpPr>
      <dsp:spPr>
        <a:xfrm>
          <a:off x="7034697" y="2561601"/>
          <a:ext cx="1027426"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27,8%</a:t>
          </a:r>
        </a:p>
      </dsp:txBody>
      <dsp:txXfrm>
        <a:off x="7042644" y="2569548"/>
        <a:ext cx="1011532" cy="255451"/>
      </dsp:txXfrm>
    </dsp:sp>
    <dsp:sp modelId="{BFA22534-948F-486C-A65E-AFCCEB031388}">
      <dsp:nvSpPr>
        <dsp:cNvPr id="0" name=""/>
        <dsp:cNvSpPr/>
      </dsp:nvSpPr>
      <dsp:spPr>
        <a:xfrm>
          <a:off x="7034697" y="2874692"/>
          <a:ext cx="1027426"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19,8%</a:t>
          </a:r>
        </a:p>
      </dsp:txBody>
      <dsp:txXfrm>
        <a:off x="7042644" y="2882639"/>
        <a:ext cx="1011532" cy="255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69829-2532-41AB-9364-F4378ABD2B2E}">
      <dsp:nvSpPr>
        <dsp:cNvPr id="0" name=""/>
        <dsp:cNvSpPr/>
      </dsp:nvSpPr>
      <dsp:spPr>
        <a:xfrm>
          <a:off x="0" y="0"/>
          <a:ext cx="260057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sv-SE" sz="600" b="0" kern="1200">
            <a:latin typeface="Helvetica" pitchFamily="2" charset="0"/>
          </a:endParaRPr>
        </a:p>
      </dsp:txBody>
      <dsp:txXfrm>
        <a:off x="0" y="0"/>
        <a:ext cx="2600572" cy="994124"/>
      </dsp:txXfrm>
    </dsp:sp>
    <dsp:sp modelId="{80827557-4852-49DA-A837-B7728F4CEEB0}">
      <dsp:nvSpPr>
        <dsp:cNvPr id="0" name=""/>
        <dsp:cNvSpPr/>
      </dsp:nvSpPr>
      <dsp:spPr>
        <a:xfrm>
          <a:off x="261057" y="996146"/>
          <a:ext cx="2080457"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Entrélösning</a:t>
          </a:r>
        </a:p>
      </dsp:txBody>
      <dsp:txXfrm>
        <a:off x="269004" y="1004093"/>
        <a:ext cx="2064563" cy="255451"/>
      </dsp:txXfrm>
    </dsp:sp>
    <dsp:sp modelId="{0EA033D6-5684-4358-8A34-B426F3C65DE5}">
      <dsp:nvSpPr>
        <dsp:cNvPr id="0" name=""/>
        <dsp:cNvSpPr/>
      </dsp:nvSpPr>
      <dsp:spPr>
        <a:xfrm>
          <a:off x="261057" y="1309237"/>
          <a:ext cx="2080457"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Fondförvaltningsavgift (% av kapitalet) – entrélösning</a:t>
          </a:r>
        </a:p>
      </dsp:txBody>
      <dsp:txXfrm>
        <a:off x="269004" y="1317184"/>
        <a:ext cx="2064563" cy="255451"/>
      </dsp:txXfrm>
    </dsp:sp>
    <dsp:sp modelId="{7386C8A4-655F-4E09-B577-472F25328465}">
      <dsp:nvSpPr>
        <dsp:cNvPr id="0" name=""/>
        <dsp:cNvSpPr/>
      </dsp:nvSpPr>
      <dsp:spPr>
        <a:xfrm>
          <a:off x="261057" y="1622328"/>
          <a:ext cx="2080457"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Fondförvaltningsavgift (% av kapitalet), valbara fonder</a:t>
          </a:r>
        </a:p>
      </dsp:txBody>
      <dsp:txXfrm>
        <a:off x="269004" y="1630275"/>
        <a:ext cx="2064563" cy="255451"/>
      </dsp:txXfrm>
    </dsp:sp>
    <dsp:sp modelId="{52F4C8FF-3E65-4E35-A5B0-EAA4188BD584}">
      <dsp:nvSpPr>
        <dsp:cNvPr id="0" name=""/>
        <dsp:cNvSpPr/>
      </dsp:nvSpPr>
      <dsp:spPr>
        <a:xfrm>
          <a:off x="261057" y="1935419"/>
          <a:ext cx="2080457"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Antal fonder</a:t>
          </a:r>
        </a:p>
      </dsp:txBody>
      <dsp:txXfrm>
        <a:off x="269004" y="1943366"/>
        <a:ext cx="2064563" cy="255451"/>
      </dsp:txXfrm>
    </dsp:sp>
    <dsp:sp modelId="{62A7970B-E5A9-4990-8CC0-446A8519F75F}">
      <dsp:nvSpPr>
        <dsp:cNvPr id="0" name=""/>
        <dsp:cNvSpPr/>
      </dsp:nvSpPr>
      <dsp:spPr>
        <a:xfrm>
          <a:off x="261057" y="2248510"/>
          <a:ext cx="2080457"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Historisk tillväxt – 2021</a:t>
          </a:r>
        </a:p>
      </dsp:txBody>
      <dsp:txXfrm>
        <a:off x="269004" y="2256457"/>
        <a:ext cx="2064563" cy="255451"/>
      </dsp:txXfrm>
    </dsp:sp>
    <dsp:sp modelId="{1C2A2D8F-7420-4548-8854-280DB2E404BE}">
      <dsp:nvSpPr>
        <dsp:cNvPr id="0" name=""/>
        <dsp:cNvSpPr/>
      </dsp:nvSpPr>
      <dsp:spPr>
        <a:xfrm>
          <a:off x="261057" y="2561601"/>
          <a:ext cx="2080457"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- 3 år snitt per år</a:t>
          </a:r>
        </a:p>
      </dsp:txBody>
      <dsp:txXfrm>
        <a:off x="269004" y="2569548"/>
        <a:ext cx="2064563" cy="255451"/>
      </dsp:txXfrm>
    </dsp:sp>
    <dsp:sp modelId="{FA8645F8-C5AB-475E-8BFB-62669BD99059}">
      <dsp:nvSpPr>
        <dsp:cNvPr id="0" name=""/>
        <dsp:cNvSpPr/>
      </dsp:nvSpPr>
      <dsp:spPr>
        <a:xfrm>
          <a:off x="261057" y="2874692"/>
          <a:ext cx="2080457" cy="271345"/>
        </a:xfrm>
        <a:prstGeom prst="roundRect">
          <a:avLst>
            <a:gd name="adj" fmla="val 10000"/>
          </a:avLst>
        </a:prstGeom>
        <a:solidFill>
          <a:srgbClr val="A1A4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solidFill>
                <a:schemeClr val="tx1"/>
              </a:solidFill>
              <a:latin typeface="Helvetica" pitchFamily="2" charset="0"/>
            </a:rPr>
            <a:t> - 5 år snitt per år</a:t>
          </a:r>
        </a:p>
      </dsp:txBody>
      <dsp:txXfrm>
        <a:off x="269004" y="2882639"/>
        <a:ext cx="2064563" cy="255451"/>
      </dsp:txXfrm>
    </dsp:sp>
    <dsp:sp modelId="{ABC1198D-79BF-4A1E-92F8-7FAC7FB272E6}">
      <dsp:nvSpPr>
        <dsp:cNvPr id="0" name=""/>
        <dsp:cNvSpPr/>
      </dsp:nvSpPr>
      <dsp:spPr>
        <a:xfrm>
          <a:off x="2767150" y="0"/>
          <a:ext cx="260057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latin typeface="Helvetica" pitchFamily="2" charset="0"/>
            </a:rPr>
            <a:t>Nordea</a:t>
          </a:r>
        </a:p>
      </dsp:txBody>
      <dsp:txXfrm>
        <a:off x="2767150" y="0"/>
        <a:ext cx="2600572" cy="994124"/>
      </dsp:txXfrm>
    </dsp:sp>
    <dsp:sp modelId="{CD0B9150-CCFD-41E3-BD6A-02FC228D3F3B}">
      <dsp:nvSpPr>
        <dsp:cNvPr id="0" name=""/>
        <dsp:cNvSpPr/>
      </dsp:nvSpPr>
      <dsp:spPr>
        <a:xfrm>
          <a:off x="3056672" y="996146"/>
          <a:ext cx="2080457"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err="1">
              <a:latin typeface="Helvetica" pitchFamily="2" charset="0"/>
            </a:rPr>
            <a:t>Entrelösning</a:t>
          </a:r>
          <a:endParaRPr lang="sv-SE" sz="600" b="0" kern="1200" dirty="0">
            <a:latin typeface="Helvetica" pitchFamily="2" charset="0"/>
          </a:endParaRPr>
        </a:p>
      </dsp:txBody>
      <dsp:txXfrm>
        <a:off x="3064619" y="1004093"/>
        <a:ext cx="2064563" cy="255451"/>
      </dsp:txXfrm>
    </dsp:sp>
    <dsp:sp modelId="{FB1E3E1B-8394-49E6-B760-206DFD27EA9A}">
      <dsp:nvSpPr>
        <dsp:cNvPr id="0" name=""/>
        <dsp:cNvSpPr/>
      </dsp:nvSpPr>
      <dsp:spPr>
        <a:xfrm>
          <a:off x="3056672" y="1309237"/>
          <a:ext cx="2080457" cy="271345"/>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0,10% ned till 0,06%</a:t>
          </a:r>
        </a:p>
      </dsp:txBody>
      <dsp:txXfrm>
        <a:off x="3064619" y="1317184"/>
        <a:ext cx="2064563" cy="255451"/>
      </dsp:txXfrm>
    </dsp:sp>
    <dsp:sp modelId="{E984E300-7725-4311-88ED-A30A0EC47C2C}">
      <dsp:nvSpPr>
        <dsp:cNvPr id="0" name=""/>
        <dsp:cNvSpPr/>
      </dsp:nvSpPr>
      <dsp:spPr>
        <a:xfrm>
          <a:off x="3056672" y="1622328"/>
          <a:ext cx="2080457"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0,06% till 0,05%</a:t>
          </a:r>
        </a:p>
      </dsp:txBody>
      <dsp:txXfrm>
        <a:off x="3064619" y="1630275"/>
        <a:ext cx="2064563" cy="255451"/>
      </dsp:txXfrm>
    </dsp:sp>
    <dsp:sp modelId="{9C653E6F-7478-4A62-B753-DEEC11FBF1A9}">
      <dsp:nvSpPr>
        <dsp:cNvPr id="0" name=""/>
        <dsp:cNvSpPr/>
      </dsp:nvSpPr>
      <dsp:spPr>
        <a:xfrm>
          <a:off x="3056672" y="1935419"/>
          <a:ext cx="2080457" cy="271345"/>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a:latin typeface="Helvetica" pitchFamily="2" charset="0"/>
            </a:rPr>
            <a:t>17 </a:t>
          </a:r>
          <a:r>
            <a:rPr lang="sv-SE" sz="600" b="0" kern="1200" err="1">
              <a:latin typeface="Helvetica" pitchFamily="2" charset="0"/>
            </a:rPr>
            <a:t>st</a:t>
          </a:r>
          <a:endParaRPr lang="sv-SE" sz="600" b="0" kern="1200">
            <a:latin typeface="Helvetica" pitchFamily="2" charset="0"/>
          </a:endParaRPr>
        </a:p>
      </dsp:txBody>
      <dsp:txXfrm>
        <a:off x="3064619" y="1943366"/>
        <a:ext cx="2064563" cy="255451"/>
      </dsp:txXfrm>
    </dsp:sp>
    <dsp:sp modelId="{293227AA-4F3C-4ACC-B0C9-3BA39A9BF8BD}">
      <dsp:nvSpPr>
        <dsp:cNvPr id="0" name=""/>
        <dsp:cNvSpPr/>
      </dsp:nvSpPr>
      <dsp:spPr>
        <a:xfrm>
          <a:off x="3056672" y="2248510"/>
          <a:ext cx="2080457"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a:t>
          </a:r>
        </a:p>
      </dsp:txBody>
      <dsp:txXfrm>
        <a:off x="3064619" y="2256457"/>
        <a:ext cx="2064563" cy="255451"/>
      </dsp:txXfrm>
    </dsp:sp>
    <dsp:sp modelId="{9FA6FCFB-1C65-400C-ABBE-A0D4DEE2D7F1}">
      <dsp:nvSpPr>
        <dsp:cNvPr id="0" name=""/>
        <dsp:cNvSpPr/>
      </dsp:nvSpPr>
      <dsp:spPr>
        <a:xfrm>
          <a:off x="3056672" y="2561601"/>
          <a:ext cx="2080457" cy="271345"/>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a:t>
          </a:r>
        </a:p>
      </dsp:txBody>
      <dsp:txXfrm>
        <a:off x="3064619" y="2569548"/>
        <a:ext cx="2064563" cy="255451"/>
      </dsp:txXfrm>
    </dsp:sp>
    <dsp:sp modelId="{00D3897D-5107-485D-88A7-F8F78F011A18}">
      <dsp:nvSpPr>
        <dsp:cNvPr id="0" name=""/>
        <dsp:cNvSpPr/>
      </dsp:nvSpPr>
      <dsp:spPr>
        <a:xfrm>
          <a:off x="3056672" y="2874692"/>
          <a:ext cx="2080457" cy="271345"/>
        </a:xfrm>
        <a:prstGeom prst="roundRect">
          <a:avLst>
            <a:gd name="adj" fmla="val 10000"/>
          </a:avLst>
        </a:prstGeom>
        <a:solidFill>
          <a:srgbClr val="E07523"/>
        </a:solidFill>
        <a:ln w="25400" cap="flat" cmpd="sng" algn="ctr">
          <a:solidFill>
            <a:schemeClr val="bg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latin typeface="Helvetica" pitchFamily="2" charset="0"/>
            </a:rPr>
            <a:t>-</a:t>
          </a:r>
        </a:p>
      </dsp:txBody>
      <dsp:txXfrm>
        <a:off x="3064619" y="2882639"/>
        <a:ext cx="2064563" cy="255451"/>
      </dsp:txXfrm>
    </dsp:sp>
    <dsp:sp modelId="{AEF70C20-98D1-4A65-9D3E-38F5BAFAD013}">
      <dsp:nvSpPr>
        <dsp:cNvPr id="0" name=""/>
        <dsp:cNvSpPr/>
      </dsp:nvSpPr>
      <dsp:spPr>
        <a:xfrm>
          <a:off x="5562766" y="0"/>
          <a:ext cx="2600572" cy="3313748"/>
        </a:xfrm>
        <a:prstGeom prst="roundRect">
          <a:avLst>
            <a:gd name="adj" fmla="val 10000"/>
          </a:avLst>
        </a:prstGeom>
        <a:solidFill>
          <a:schemeClr val="lt1"/>
        </a:solidFill>
        <a:ln w="25400" cap="flat" cmpd="sng" algn="ctr">
          <a:solidFill>
            <a:srgbClr val="A1A4A3"/>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latin typeface="Helvetica" pitchFamily="2" charset="0"/>
            </a:rPr>
            <a:t>Länsförsäkringar</a:t>
          </a:r>
        </a:p>
      </dsp:txBody>
      <dsp:txXfrm>
        <a:off x="5562766" y="0"/>
        <a:ext cx="2600572" cy="994124"/>
      </dsp:txXfrm>
    </dsp:sp>
    <dsp:sp modelId="{48A70F41-EE5C-409D-938C-3235D34CE9F3}">
      <dsp:nvSpPr>
        <dsp:cNvPr id="0" name=""/>
        <dsp:cNvSpPr/>
      </dsp:nvSpPr>
      <dsp:spPr>
        <a:xfrm>
          <a:off x="5852287" y="996146"/>
          <a:ext cx="2080457"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err="1">
              <a:solidFill>
                <a:schemeClr val="tx1"/>
              </a:solidFill>
              <a:latin typeface="Helvetica" pitchFamily="2" charset="0"/>
            </a:rPr>
            <a:t>Entrelösning</a:t>
          </a:r>
          <a:endParaRPr lang="sv-SE" sz="600" b="0" kern="1200" dirty="0">
            <a:solidFill>
              <a:schemeClr val="tx1"/>
            </a:solidFill>
            <a:latin typeface="Helvetica" pitchFamily="2" charset="0"/>
          </a:endParaRPr>
        </a:p>
      </dsp:txBody>
      <dsp:txXfrm>
        <a:off x="5860234" y="1004093"/>
        <a:ext cx="2064563" cy="255451"/>
      </dsp:txXfrm>
    </dsp:sp>
    <dsp:sp modelId="{A9C6FAC0-9BAE-41B0-ABC8-77974AFA6F7C}">
      <dsp:nvSpPr>
        <dsp:cNvPr id="0" name=""/>
        <dsp:cNvSpPr/>
      </dsp:nvSpPr>
      <dsp:spPr>
        <a:xfrm>
          <a:off x="5852287" y="1309237"/>
          <a:ext cx="2080457"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0,08% ned till 0,06%</a:t>
          </a:r>
        </a:p>
      </dsp:txBody>
      <dsp:txXfrm>
        <a:off x="5860234" y="1317184"/>
        <a:ext cx="2064563" cy="255451"/>
      </dsp:txXfrm>
    </dsp:sp>
    <dsp:sp modelId="{E24556C1-7E53-40AC-BFC0-9A677C54018F}">
      <dsp:nvSpPr>
        <dsp:cNvPr id="0" name=""/>
        <dsp:cNvSpPr/>
      </dsp:nvSpPr>
      <dsp:spPr>
        <a:xfrm>
          <a:off x="5852287" y="1622328"/>
          <a:ext cx="2080457"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0,07% till 0,06%</a:t>
          </a:r>
        </a:p>
      </dsp:txBody>
      <dsp:txXfrm>
        <a:off x="5860234" y="1630275"/>
        <a:ext cx="2064563" cy="255451"/>
      </dsp:txXfrm>
    </dsp:sp>
    <dsp:sp modelId="{49D2AB34-4E60-4DA6-AD86-C670A5E9674B}">
      <dsp:nvSpPr>
        <dsp:cNvPr id="0" name=""/>
        <dsp:cNvSpPr/>
      </dsp:nvSpPr>
      <dsp:spPr>
        <a:xfrm>
          <a:off x="5852287" y="1935419"/>
          <a:ext cx="2080457"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15 </a:t>
          </a:r>
          <a:r>
            <a:rPr lang="sv-SE" sz="600" b="0" kern="1200" dirty="0" err="1">
              <a:solidFill>
                <a:schemeClr val="tx1"/>
              </a:solidFill>
              <a:latin typeface="Helvetica" pitchFamily="2" charset="0"/>
            </a:rPr>
            <a:t>st</a:t>
          </a:r>
          <a:endParaRPr lang="sv-SE" sz="600" b="0" kern="1200" dirty="0">
            <a:solidFill>
              <a:schemeClr val="tx1"/>
            </a:solidFill>
            <a:latin typeface="Helvetica" pitchFamily="2" charset="0"/>
          </a:endParaRPr>
        </a:p>
      </dsp:txBody>
      <dsp:txXfrm>
        <a:off x="5860234" y="1943366"/>
        <a:ext cx="2064563" cy="255451"/>
      </dsp:txXfrm>
    </dsp:sp>
    <dsp:sp modelId="{B5F07CC8-CA50-4A60-B683-BF88AFBD219A}">
      <dsp:nvSpPr>
        <dsp:cNvPr id="0" name=""/>
        <dsp:cNvSpPr/>
      </dsp:nvSpPr>
      <dsp:spPr>
        <a:xfrm>
          <a:off x="5852287" y="2248510"/>
          <a:ext cx="2080457"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a:t>
          </a:r>
        </a:p>
      </dsp:txBody>
      <dsp:txXfrm>
        <a:off x="5860234" y="2256457"/>
        <a:ext cx="2064563" cy="255451"/>
      </dsp:txXfrm>
    </dsp:sp>
    <dsp:sp modelId="{EF5A39DB-5D76-4C6A-B99B-3A136CA9E23C}">
      <dsp:nvSpPr>
        <dsp:cNvPr id="0" name=""/>
        <dsp:cNvSpPr/>
      </dsp:nvSpPr>
      <dsp:spPr>
        <a:xfrm>
          <a:off x="5852287" y="2561601"/>
          <a:ext cx="2080457" cy="271345"/>
        </a:xfrm>
        <a:prstGeom prst="roundRect">
          <a:avLst>
            <a:gd name="adj" fmla="val 10000"/>
          </a:avLst>
        </a:prstGeom>
        <a:solidFill>
          <a:schemeClr val="bg1"/>
        </a:solidFill>
        <a:ln w="25400" cap="flat" cmpd="sng" algn="ctr">
          <a:solidFill>
            <a:srgbClr val="A1A4A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a:t>
          </a:r>
        </a:p>
      </dsp:txBody>
      <dsp:txXfrm>
        <a:off x="5860234" y="2569548"/>
        <a:ext cx="2064563" cy="255451"/>
      </dsp:txXfrm>
    </dsp:sp>
    <dsp:sp modelId="{CAF38E55-E6AE-4212-88FF-666C690BEB9A}">
      <dsp:nvSpPr>
        <dsp:cNvPr id="0" name=""/>
        <dsp:cNvSpPr/>
      </dsp:nvSpPr>
      <dsp:spPr>
        <a:xfrm>
          <a:off x="5852287" y="2874692"/>
          <a:ext cx="2080457" cy="271345"/>
        </a:xfrm>
        <a:prstGeom prst="roundRect">
          <a:avLst>
            <a:gd name="adj" fmla="val 10000"/>
          </a:avLst>
        </a:prstGeom>
        <a:solidFill>
          <a:srgbClr val="DE9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sv-SE" sz="600" b="0" kern="1200" dirty="0">
              <a:solidFill>
                <a:schemeClr val="tx1"/>
              </a:solidFill>
              <a:latin typeface="Helvetica" pitchFamily="2" charset="0"/>
            </a:rPr>
            <a:t>-</a:t>
          </a:r>
        </a:p>
      </dsp:txBody>
      <dsp:txXfrm>
        <a:off x="5860234" y="2882639"/>
        <a:ext cx="2064563" cy="25545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0.06039</cdr:x>
      <cdr:y>0.23872</cdr:y>
    </cdr:from>
    <cdr:to>
      <cdr:x>1</cdr:x>
      <cdr:y>0.51837</cdr:y>
    </cdr:to>
    <cdr:sp macro="" textlink="">
      <cdr:nvSpPr>
        <cdr:cNvPr id="2" name="Rektangel 1">
          <a:extLst xmlns:a="http://schemas.openxmlformats.org/drawingml/2006/main">
            <a:ext uri="{FF2B5EF4-FFF2-40B4-BE49-F238E27FC236}">
              <a16:creationId xmlns:a16="http://schemas.microsoft.com/office/drawing/2014/main" id="{B23CE448-C461-1CAC-5C62-EFC26AEA1E38}"/>
            </a:ext>
          </a:extLst>
        </cdr:cNvPr>
        <cdr:cNvSpPr/>
      </cdr:nvSpPr>
      <cdr:spPr>
        <a:xfrm xmlns:a="http://schemas.openxmlformats.org/drawingml/2006/main">
          <a:off x="348828" y="788181"/>
          <a:ext cx="5427463" cy="923330"/>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r"/>
          <a:r>
            <a:rPr lang="sv-S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0A46877-84A9-454B-BB26-BEA0BF674AD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sv-SE">
              <a:latin typeface="Roboto Light" panose="02000000000000000000" pitchFamily="2" charset="0"/>
            </a:endParaRPr>
          </a:p>
        </p:txBody>
      </p:sp>
      <p:sp>
        <p:nvSpPr>
          <p:cNvPr id="3" name="Platshållare för datum 2">
            <a:extLst>
              <a:ext uri="{FF2B5EF4-FFF2-40B4-BE49-F238E27FC236}">
                <a16:creationId xmlns:a16="http://schemas.microsoft.com/office/drawing/2014/main" id="{FBDAEE8A-B907-BA44-A44E-9C65D01735E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B58E824-006E-0C4F-BF14-54BFD2CE4189}" type="datetimeFigureOut">
              <a:rPr lang="sv-SE" smtClean="0">
                <a:latin typeface="Roboto Light" panose="02000000000000000000" pitchFamily="2" charset="0"/>
              </a:rPr>
              <a:t>2023-10-24</a:t>
            </a:fld>
            <a:endParaRPr lang="sv-SE">
              <a:latin typeface="Roboto Light" panose="02000000000000000000" pitchFamily="2" charset="0"/>
            </a:endParaRPr>
          </a:p>
        </p:txBody>
      </p:sp>
      <p:sp>
        <p:nvSpPr>
          <p:cNvPr id="4" name="Platshållare för sidfot 3">
            <a:extLst>
              <a:ext uri="{FF2B5EF4-FFF2-40B4-BE49-F238E27FC236}">
                <a16:creationId xmlns:a16="http://schemas.microsoft.com/office/drawing/2014/main" id="{CE6ABAED-ED14-5047-89E0-2404AD07F11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sv-SE">
              <a:latin typeface="Roboto Light" panose="02000000000000000000" pitchFamily="2" charset="0"/>
            </a:endParaRPr>
          </a:p>
        </p:txBody>
      </p:sp>
      <p:sp>
        <p:nvSpPr>
          <p:cNvPr id="5" name="Platshållare för bildnummer 4">
            <a:extLst>
              <a:ext uri="{FF2B5EF4-FFF2-40B4-BE49-F238E27FC236}">
                <a16:creationId xmlns:a16="http://schemas.microsoft.com/office/drawing/2014/main" id="{E2EF8DC9-9B96-3744-AA5B-42CC37ADC3C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68E16F7-A640-C245-8237-F5EC5590DE82}" type="slidenum">
              <a:rPr lang="sv-SE" smtClean="0">
                <a:latin typeface="Roboto Light" panose="02000000000000000000" pitchFamily="2" charset="0"/>
              </a:rPr>
              <a:t>‹#›</a:t>
            </a:fld>
            <a:endParaRPr lang="sv-SE">
              <a:latin typeface="Roboto Light" panose="02000000000000000000" pitchFamily="2" charset="0"/>
            </a:endParaRPr>
          </a:p>
        </p:txBody>
      </p:sp>
    </p:spTree>
    <p:extLst>
      <p:ext uri="{BB962C8B-B14F-4D97-AF65-F5344CB8AC3E}">
        <p14:creationId xmlns:p14="http://schemas.microsoft.com/office/powerpoint/2010/main" val="130681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latshållare för bildnummer 3">
            <a:extLst>
              <a:ext uri="{FF2B5EF4-FFF2-40B4-BE49-F238E27FC236}">
                <a16:creationId xmlns:a16="http://schemas.microsoft.com/office/drawing/2014/main" id="{5D6CFDF8-1AD8-E140-B36E-C3BC6B5CF2EB}"/>
              </a:ext>
            </a:extLst>
          </p:cNvPr>
          <p:cNvSpPr>
            <a:spLocks noGrp="1"/>
          </p:cNvSpPr>
          <p:nvPr>
            <p:ph type="sldNum" sz="quarter" idx="5"/>
          </p:nvPr>
        </p:nvSpPr>
        <p:spPr>
          <a:xfrm>
            <a:off x="731520" y="9363700"/>
            <a:ext cx="5852160" cy="202588"/>
          </a:xfrm>
          <a:prstGeom prst="rect">
            <a:avLst/>
          </a:prstGeom>
        </p:spPr>
        <p:txBody>
          <a:bodyPr lIns="96661" tIns="48331" rIns="96661" bIns="48331"/>
          <a:lstStyle>
            <a:lvl1pPr algn="r">
              <a:defRPr/>
            </a:lvl1p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smtClean="0">
                <a:latin typeface="Roboto Light" panose="02000000000000000000" pitchFamily="2" charset="0"/>
                <a:ea typeface="Roboto Light" panose="02000000000000000000" pitchFamily="2" charset="0"/>
              </a:rPr>
              <a:pPr/>
              <a:t>‹#›</a:t>
            </a:fld>
            <a:endParaRPr lang="sv-SE" sz="1300" b="1">
              <a:latin typeface="Roboto Light" panose="02000000000000000000" pitchFamily="2" charset="0"/>
              <a:ea typeface="Roboto Light" panose="02000000000000000000" pitchFamily="2" charset="0"/>
            </a:endParaRPr>
          </a:p>
        </p:txBody>
      </p:sp>
      <p:sp>
        <p:nvSpPr>
          <p:cNvPr id="15" name="Platshållare för anteckningar 13">
            <a:extLst>
              <a:ext uri="{FF2B5EF4-FFF2-40B4-BE49-F238E27FC236}">
                <a16:creationId xmlns:a16="http://schemas.microsoft.com/office/drawing/2014/main" id="{845AA712-722E-6E4B-A3D2-FAA576F6F34E}"/>
              </a:ext>
            </a:extLst>
          </p:cNvPr>
          <p:cNvSpPr>
            <a:spLocks noGrp="1"/>
          </p:cNvSpPr>
          <p:nvPr>
            <p:ph type="body" sz="quarter" idx="3"/>
          </p:nvPr>
        </p:nvSpPr>
        <p:spPr>
          <a:xfrm>
            <a:off x="731520" y="2513769"/>
            <a:ext cx="5852160" cy="6633557"/>
          </a:xfrm>
          <a:prstGeom prst="rect">
            <a:avLst/>
          </a:prstGeom>
        </p:spPr>
        <p:txBody>
          <a:bodyPr vert="horz" lIns="96661" tIns="48331" rIns="96661" bIns="48331" rtlCol="0"/>
          <a:lstStyle/>
          <a:p>
            <a:endParaRPr lang="sv-SE"/>
          </a:p>
        </p:txBody>
      </p:sp>
      <p:sp>
        <p:nvSpPr>
          <p:cNvPr id="16" name="Platshållare för bildobjekt 15">
            <a:extLst>
              <a:ext uri="{FF2B5EF4-FFF2-40B4-BE49-F238E27FC236}">
                <a16:creationId xmlns:a16="http://schemas.microsoft.com/office/drawing/2014/main" id="{3E550BFF-7A4B-F144-A892-6A03692BE8D7}"/>
              </a:ext>
            </a:extLst>
          </p:cNvPr>
          <p:cNvSpPr>
            <a:spLocks noGrp="1" noRot="1" noChangeAspect="1"/>
          </p:cNvSpPr>
          <p:nvPr>
            <p:ph type="sldImg" idx="2"/>
          </p:nvPr>
        </p:nvSpPr>
        <p:spPr>
          <a:xfrm>
            <a:off x="1644650" y="0"/>
            <a:ext cx="4025900" cy="2265363"/>
          </a:xfrm>
          <a:prstGeom prst="rect">
            <a:avLst/>
          </a:prstGeom>
          <a:noFill/>
          <a:ln w="12700">
            <a:solidFill>
              <a:prstClr val="black"/>
            </a:solidFill>
          </a:ln>
        </p:spPr>
        <p:txBody>
          <a:bodyPr vert="horz" lIns="96661" tIns="48331" rIns="96661" bIns="48331" rtlCol="0" anchor="ctr"/>
          <a:lstStyle/>
          <a:p>
            <a:endParaRPr lang="sv-SE"/>
          </a:p>
        </p:txBody>
      </p:sp>
    </p:spTree>
    <p:extLst>
      <p:ext uri="{BB962C8B-B14F-4D97-AF65-F5344CB8AC3E}">
        <p14:creationId xmlns:p14="http://schemas.microsoft.com/office/powerpoint/2010/main" val="413553785"/>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0"/>
      </a:spcAft>
      <a:defRPr sz="1200" b="0" i="0"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105219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a:latin typeface="Roboto Light" panose="02000000000000000000" pitchFamily="2" charset="0"/>
                <a:ea typeface="Roboto Light" panose="02000000000000000000" pitchFamily="2" charset="0"/>
              </a:rPr>
              <a:pPr/>
              <a:t>10</a:t>
            </a:fld>
            <a:endParaRPr lang="sv-SE" sz="1300" b="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07596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a:latin typeface="Roboto Light" panose="02000000000000000000" pitchFamily="2" charset="0"/>
                <a:ea typeface="Roboto Light" panose="02000000000000000000" pitchFamily="2" charset="0"/>
              </a:rPr>
              <a:pPr/>
              <a:t>11</a:t>
            </a:fld>
            <a:endParaRPr lang="sv-SE" sz="1300" b="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36599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12</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70860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13</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221475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14</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33726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15</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70860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16</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2317324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17</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904193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1011923" eaLnBrk="0" hangingPunct="0">
              <a:defRPr>
                <a:solidFill>
                  <a:schemeClr val="tx1"/>
                </a:solidFill>
                <a:latin typeface="Arial" pitchFamily="34" charset="0"/>
              </a:defRPr>
            </a:lvl1pPr>
            <a:lvl2pPr marL="785372" indent="-302066" defTabSz="1011923" eaLnBrk="0" hangingPunct="0">
              <a:defRPr>
                <a:solidFill>
                  <a:schemeClr val="tx1"/>
                </a:solidFill>
                <a:latin typeface="Arial" pitchFamily="34" charset="0"/>
              </a:defRPr>
            </a:lvl2pPr>
            <a:lvl3pPr marL="1208265" indent="-241653" defTabSz="1011923" eaLnBrk="0" hangingPunct="0">
              <a:defRPr>
                <a:solidFill>
                  <a:schemeClr val="tx1"/>
                </a:solidFill>
                <a:latin typeface="Arial" pitchFamily="34" charset="0"/>
              </a:defRPr>
            </a:lvl3pPr>
            <a:lvl4pPr marL="1691571" indent="-241653" defTabSz="1011923" eaLnBrk="0" hangingPunct="0">
              <a:defRPr>
                <a:solidFill>
                  <a:schemeClr val="tx1"/>
                </a:solidFill>
                <a:latin typeface="Arial" pitchFamily="34" charset="0"/>
              </a:defRPr>
            </a:lvl4pPr>
            <a:lvl5pPr marL="2174878" indent="-241653" defTabSz="1011923" eaLnBrk="0" hangingPunct="0">
              <a:defRPr>
                <a:solidFill>
                  <a:schemeClr val="tx1"/>
                </a:solidFill>
                <a:latin typeface="Arial" pitchFamily="34" charset="0"/>
              </a:defRPr>
            </a:lvl5pPr>
            <a:lvl6pPr marL="2658184" indent="-241653" defTabSz="1011923" eaLnBrk="0" fontAlgn="base" hangingPunct="0">
              <a:spcBef>
                <a:spcPct val="0"/>
              </a:spcBef>
              <a:spcAft>
                <a:spcPct val="0"/>
              </a:spcAft>
              <a:defRPr>
                <a:solidFill>
                  <a:schemeClr val="tx1"/>
                </a:solidFill>
                <a:latin typeface="Arial" pitchFamily="34" charset="0"/>
              </a:defRPr>
            </a:lvl6pPr>
            <a:lvl7pPr marL="3141490" indent="-241653" defTabSz="1011923" eaLnBrk="0" fontAlgn="base" hangingPunct="0">
              <a:spcBef>
                <a:spcPct val="0"/>
              </a:spcBef>
              <a:spcAft>
                <a:spcPct val="0"/>
              </a:spcAft>
              <a:defRPr>
                <a:solidFill>
                  <a:schemeClr val="tx1"/>
                </a:solidFill>
                <a:latin typeface="Arial" pitchFamily="34" charset="0"/>
              </a:defRPr>
            </a:lvl7pPr>
            <a:lvl8pPr marL="3624796" indent="-241653" defTabSz="1011923" eaLnBrk="0" fontAlgn="base" hangingPunct="0">
              <a:spcBef>
                <a:spcPct val="0"/>
              </a:spcBef>
              <a:spcAft>
                <a:spcPct val="0"/>
              </a:spcAft>
              <a:defRPr>
                <a:solidFill>
                  <a:schemeClr val="tx1"/>
                </a:solidFill>
                <a:latin typeface="Arial" pitchFamily="34" charset="0"/>
              </a:defRPr>
            </a:lvl8pPr>
            <a:lvl9pPr marL="4108102" indent="-241653" defTabSz="1011923" eaLnBrk="0" fontAlgn="base" hangingPunct="0">
              <a:spcBef>
                <a:spcPct val="0"/>
              </a:spcBef>
              <a:spcAft>
                <a:spcPct val="0"/>
              </a:spcAft>
              <a:defRPr>
                <a:solidFill>
                  <a:schemeClr val="tx1"/>
                </a:solidFill>
                <a:latin typeface="Arial" pitchFamily="34" charset="0"/>
              </a:defRPr>
            </a:lvl9pPr>
          </a:lstStyle>
          <a:p>
            <a:pPr eaLnBrk="1" hangingPunct="1"/>
            <a:fld id="{0CA4CEAA-4466-4A2C-B932-28304153B780}" type="slidenum">
              <a:rPr lang="sv-SE" smtClean="0">
                <a:solidFill>
                  <a:prstClr val="black"/>
                </a:solidFill>
                <a:latin typeface="Arial Narrow" pitchFamily="34" charset="0"/>
              </a:rPr>
              <a:pPr eaLnBrk="1" hangingPunct="1"/>
              <a:t>19</a:t>
            </a:fld>
            <a:endParaRPr lang="sv-SE">
              <a:solidFill>
                <a:prstClr val="black"/>
              </a:solidFill>
              <a:latin typeface="Arial Narrow" pitchFamily="34" charset="0"/>
            </a:endParaRPr>
          </a:p>
        </p:txBody>
      </p:sp>
      <p:sp>
        <p:nvSpPr>
          <p:cNvPr id="36867" name="Rectangle 2"/>
          <p:cNvSpPr>
            <a:spLocks noGrp="1" noRot="1" noChangeAspect="1" noChangeArrowheads="1" noTextEdit="1"/>
          </p:cNvSpPr>
          <p:nvPr>
            <p:ph type="sldImg"/>
          </p:nvPr>
        </p:nvSpPr>
        <p:spPr>
          <a:xfrm>
            <a:off x="150813" y="781050"/>
            <a:ext cx="6950075" cy="3910013"/>
          </a:xfrm>
          <a:ln/>
        </p:spPr>
      </p:sp>
      <p:sp>
        <p:nvSpPr>
          <p:cNvPr id="36868" name="Rectangle 3"/>
          <p:cNvSpPr>
            <a:spLocks noGrp="1" noChangeArrowheads="1"/>
          </p:cNvSpPr>
          <p:nvPr>
            <p:ph type="body" idx="1"/>
          </p:nvPr>
        </p:nvSpPr>
        <p:spPr>
          <a:xfrm>
            <a:off x="724751" y="4951414"/>
            <a:ext cx="5801360" cy="4691336"/>
          </a:xfrm>
          <a:noFill/>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1011923" eaLnBrk="0" hangingPunct="0">
              <a:defRPr>
                <a:solidFill>
                  <a:schemeClr val="tx1"/>
                </a:solidFill>
                <a:latin typeface="Arial" pitchFamily="34" charset="0"/>
              </a:defRPr>
            </a:lvl1pPr>
            <a:lvl2pPr marL="785372" indent="-302066" defTabSz="1011923" eaLnBrk="0" hangingPunct="0">
              <a:defRPr>
                <a:solidFill>
                  <a:schemeClr val="tx1"/>
                </a:solidFill>
                <a:latin typeface="Arial" pitchFamily="34" charset="0"/>
              </a:defRPr>
            </a:lvl2pPr>
            <a:lvl3pPr marL="1208265" indent="-241653" defTabSz="1011923" eaLnBrk="0" hangingPunct="0">
              <a:defRPr>
                <a:solidFill>
                  <a:schemeClr val="tx1"/>
                </a:solidFill>
                <a:latin typeface="Arial" pitchFamily="34" charset="0"/>
              </a:defRPr>
            </a:lvl3pPr>
            <a:lvl4pPr marL="1691571" indent="-241653" defTabSz="1011923" eaLnBrk="0" hangingPunct="0">
              <a:defRPr>
                <a:solidFill>
                  <a:schemeClr val="tx1"/>
                </a:solidFill>
                <a:latin typeface="Arial" pitchFamily="34" charset="0"/>
              </a:defRPr>
            </a:lvl4pPr>
            <a:lvl5pPr marL="2174878" indent="-241653" defTabSz="1011923" eaLnBrk="0" hangingPunct="0">
              <a:defRPr>
                <a:solidFill>
                  <a:schemeClr val="tx1"/>
                </a:solidFill>
                <a:latin typeface="Arial" pitchFamily="34" charset="0"/>
              </a:defRPr>
            </a:lvl5pPr>
            <a:lvl6pPr marL="2658184" indent="-241653" defTabSz="1011923" eaLnBrk="0" fontAlgn="base" hangingPunct="0">
              <a:spcBef>
                <a:spcPct val="0"/>
              </a:spcBef>
              <a:spcAft>
                <a:spcPct val="0"/>
              </a:spcAft>
              <a:defRPr>
                <a:solidFill>
                  <a:schemeClr val="tx1"/>
                </a:solidFill>
                <a:latin typeface="Arial" pitchFamily="34" charset="0"/>
              </a:defRPr>
            </a:lvl6pPr>
            <a:lvl7pPr marL="3141490" indent="-241653" defTabSz="1011923" eaLnBrk="0" fontAlgn="base" hangingPunct="0">
              <a:spcBef>
                <a:spcPct val="0"/>
              </a:spcBef>
              <a:spcAft>
                <a:spcPct val="0"/>
              </a:spcAft>
              <a:defRPr>
                <a:solidFill>
                  <a:schemeClr val="tx1"/>
                </a:solidFill>
                <a:latin typeface="Arial" pitchFamily="34" charset="0"/>
              </a:defRPr>
            </a:lvl7pPr>
            <a:lvl8pPr marL="3624796" indent="-241653" defTabSz="1011923" eaLnBrk="0" fontAlgn="base" hangingPunct="0">
              <a:spcBef>
                <a:spcPct val="0"/>
              </a:spcBef>
              <a:spcAft>
                <a:spcPct val="0"/>
              </a:spcAft>
              <a:defRPr>
                <a:solidFill>
                  <a:schemeClr val="tx1"/>
                </a:solidFill>
                <a:latin typeface="Arial" pitchFamily="34" charset="0"/>
              </a:defRPr>
            </a:lvl8pPr>
            <a:lvl9pPr marL="4108102" indent="-241653" defTabSz="1011923" eaLnBrk="0" fontAlgn="base" hangingPunct="0">
              <a:spcBef>
                <a:spcPct val="0"/>
              </a:spcBef>
              <a:spcAft>
                <a:spcPct val="0"/>
              </a:spcAft>
              <a:defRPr>
                <a:solidFill>
                  <a:schemeClr val="tx1"/>
                </a:solidFill>
                <a:latin typeface="Arial" pitchFamily="34" charset="0"/>
              </a:defRPr>
            </a:lvl9pPr>
          </a:lstStyle>
          <a:p>
            <a:pPr eaLnBrk="1" hangingPunct="1"/>
            <a:fld id="{0CA4CEAA-4466-4A2C-B932-28304153B780}" type="slidenum">
              <a:rPr lang="sv-SE" smtClean="0">
                <a:solidFill>
                  <a:prstClr val="black"/>
                </a:solidFill>
                <a:latin typeface="Arial Narrow" pitchFamily="34" charset="0"/>
              </a:rPr>
              <a:pPr eaLnBrk="1" hangingPunct="1"/>
              <a:t>20</a:t>
            </a:fld>
            <a:endParaRPr lang="sv-SE">
              <a:solidFill>
                <a:prstClr val="black"/>
              </a:solidFill>
              <a:latin typeface="Arial Narrow" pitchFamily="34" charset="0"/>
            </a:endParaRPr>
          </a:p>
        </p:txBody>
      </p:sp>
      <p:sp>
        <p:nvSpPr>
          <p:cNvPr id="36867" name="Rectangle 2"/>
          <p:cNvSpPr>
            <a:spLocks noGrp="1" noRot="1" noChangeAspect="1" noChangeArrowheads="1" noTextEdit="1"/>
          </p:cNvSpPr>
          <p:nvPr>
            <p:ph type="sldImg"/>
          </p:nvPr>
        </p:nvSpPr>
        <p:spPr>
          <a:xfrm>
            <a:off x="150813" y="781050"/>
            <a:ext cx="6950075" cy="3910013"/>
          </a:xfrm>
          <a:ln/>
        </p:spPr>
      </p:sp>
      <p:sp>
        <p:nvSpPr>
          <p:cNvPr id="36868" name="Rectangle 3"/>
          <p:cNvSpPr>
            <a:spLocks noGrp="1" noChangeArrowheads="1"/>
          </p:cNvSpPr>
          <p:nvPr>
            <p:ph type="body" idx="1"/>
          </p:nvPr>
        </p:nvSpPr>
        <p:spPr>
          <a:xfrm>
            <a:off x="724751" y="4951414"/>
            <a:ext cx="5801360" cy="4691336"/>
          </a:xfrm>
          <a:noFill/>
        </p:spPr>
        <p:txBody>
          <a:bodyPr/>
          <a:lstStyle/>
          <a:p>
            <a:pPr eaLnBrk="1" hangingPunct="1"/>
            <a:endParaRPr lang="en-US" dirty="0"/>
          </a:p>
        </p:txBody>
      </p:sp>
    </p:spTree>
    <p:extLst>
      <p:ext uri="{BB962C8B-B14F-4D97-AF65-F5344CB8AC3E}">
        <p14:creationId xmlns:p14="http://schemas.microsoft.com/office/powerpoint/2010/main" val="236194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2</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110928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3</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24510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4</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345088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0F22A-411C-4E04-8624-B633E4F40F4F}" type="slidenum">
              <a:rPr lang="sv-SE" altLang="sv-SE"/>
              <a:pPr/>
              <a:t>5</a:t>
            </a:fld>
            <a:endParaRPr lang="sv-SE" altLang="sv-S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sv-SE" altLang="sv-SE"/>
          </a:p>
        </p:txBody>
      </p:sp>
    </p:spTree>
    <p:extLst>
      <p:ext uri="{BB962C8B-B14F-4D97-AF65-F5344CB8AC3E}">
        <p14:creationId xmlns:p14="http://schemas.microsoft.com/office/powerpoint/2010/main" val="143879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a:latin typeface="Roboto Light" panose="02000000000000000000" pitchFamily="2" charset="0"/>
                <a:ea typeface="Roboto Light" panose="02000000000000000000" pitchFamily="2" charset="0"/>
              </a:rPr>
              <a:pPr/>
              <a:t>6</a:t>
            </a:fld>
            <a:endParaRPr lang="sv-SE" sz="1300" b="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05454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a:latin typeface="Roboto Light" panose="02000000000000000000" pitchFamily="2" charset="0"/>
                <a:ea typeface="Roboto Light" panose="02000000000000000000" pitchFamily="2" charset="0"/>
              </a:rPr>
              <a:pPr/>
              <a:t>7</a:t>
            </a:fld>
            <a:endParaRPr lang="sv-SE" sz="1300" b="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15767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a:latin typeface="Roboto Light" panose="02000000000000000000" pitchFamily="2" charset="0"/>
                <a:ea typeface="Roboto Light" panose="02000000000000000000" pitchFamily="2" charset="0"/>
              </a:rPr>
              <a:pPr/>
              <a:t>8</a:t>
            </a:fld>
            <a:endParaRPr lang="sv-SE" sz="1300" b="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55512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r>
              <a:rPr lang="sv-SE" sz="1100" i="1">
                <a:latin typeface="Roboto Light" panose="02000000000000000000" pitchFamily="2" charset="0"/>
                <a:ea typeface="Roboto Light" panose="02000000000000000000" pitchFamily="2" charset="0"/>
              </a:rPr>
              <a:t>Får ej spridas utanför Säkra</a:t>
            </a:r>
            <a:r>
              <a:rPr lang="sv-SE" sz="1300" i="1">
                <a:latin typeface="Roboto Light" panose="02000000000000000000" pitchFamily="2" charset="0"/>
                <a:ea typeface="Roboto Light" panose="02000000000000000000" pitchFamily="2" charset="0"/>
              </a:rPr>
              <a:t>	</a:t>
            </a:r>
            <a:r>
              <a:rPr lang="sv-SE" sz="1300">
                <a:latin typeface="Roboto Light" panose="02000000000000000000" pitchFamily="2" charset="0"/>
                <a:ea typeface="Roboto Light" panose="02000000000000000000" pitchFamily="2" charset="0"/>
              </a:rPr>
              <a:t>			</a:t>
            </a:r>
            <a:fld id="{3BD50FB6-4A61-214F-B23E-74B5A834592B}" type="slidenum">
              <a:rPr lang="sv-SE" sz="1300" b="1">
                <a:latin typeface="Roboto Light" panose="02000000000000000000" pitchFamily="2" charset="0"/>
                <a:ea typeface="Roboto Light" panose="02000000000000000000" pitchFamily="2" charset="0"/>
              </a:rPr>
              <a:pPr/>
              <a:t>9</a:t>
            </a:fld>
            <a:endParaRPr lang="sv-SE" sz="1300" b="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561778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ättssida 1">
    <p:spTree>
      <p:nvGrpSpPr>
        <p:cNvPr id="1" name=""/>
        <p:cNvGrpSpPr/>
        <p:nvPr/>
      </p:nvGrpSpPr>
      <p:grpSpPr>
        <a:xfrm>
          <a:off x="0" y="0"/>
          <a:ext cx="0" cy="0"/>
          <a:chOff x="0" y="0"/>
          <a:chExt cx="0" cy="0"/>
        </a:xfrm>
      </p:grpSpPr>
      <p:pic>
        <p:nvPicPr>
          <p:cNvPr id="5" name="Bildobjekt 4" descr="En bild som visar oskärpa&#10;&#10;Automatiskt genererad beskrivning">
            <a:extLst>
              <a:ext uri="{FF2B5EF4-FFF2-40B4-BE49-F238E27FC236}">
                <a16:creationId xmlns:a16="http://schemas.microsoft.com/office/drawing/2014/main" id="{6C51E263-5A89-6A42-6BC8-EB2C45F92E20}"/>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b="-650"/>
          <a:stretch/>
        </p:blipFill>
        <p:spPr>
          <a:xfrm>
            <a:off x="0" y="0"/>
            <a:ext cx="9144000" cy="5143500"/>
          </a:xfrm>
          <a:prstGeom prst="rect">
            <a:avLst/>
          </a:prstGeom>
        </p:spPr>
      </p:pic>
      <p:pic>
        <p:nvPicPr>
          <p:cNvPr id="10" name="Bildobjekt 9">
            <a:extLst>
              <a:ext uri="{FF2B5EF4-FFF2-40B4-BE49-F238E27FC236}">
                <a16:creationId xmlns:a16="http://schemas.microsoft.com/office/drawing/2014/main" id="{BB2C7216-683C-927B-1623-88E42083E878}"/>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38256389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6974904" y="4836189"/>
            <a:ext cx="2133600" cy="273844"/>
          </a:xfrm>
          <a:prstGeom prst="rect">
            <a:avLst/>
          </a:prstGeom>
        </p:spPr>
        <p:txBody>
          <a:bodyPr/>
          <a:lstStyle>
            <a:lvl1pPr>
              <a:defRPr>
                <a:solidFill>
                  <a:schemeClr val="tx2"/>
                </a:solidFill>
              </a:defRPr>
            </a:lvl1pPr>
          </a:lstStyle>
          <a:p>
            <a:fld id="{CB878812-9EED-4D5A-B272-A56F4217429D}" type="slidenum">
              <a:rPr lang="sv-SE" smtClean="0"/>
              <a:pPr/>
              <a:t>‹#›</a:t>
            </a:fld>
            <a:endParaRPr lang="sv-SE" dirty="0"/>
          </a:p>
        </p:txBody>
      </p:sp>
      <p:sp>
        <p:nvSpPr>
          <p:cNvPr id="7" name="Rubrik 1"/>
          <p:cNvSpPr>
            <a:spLocks noGrp="1"/>
          </p:cNvSpPr>
          <p:nvPr>
            <p:ph type="title"/>
          </p:nvPr>
        </p:nvSpPr>
        <p:spPr>
          <a:xfrm>
            <a:off x="457200" y="951570"/>
            <a:ext cx="8229600" cy="678113"/>
          </a:xfrm>
        </p:spPr>
        <p:txBody>
          <a:bodyPr>
            <a:normAutofit/>
          </a:bodyPr>
          <a:lstStyle>
            <a:lvl1pPr>
              <a:defRPr sz="2550" baseline="0"/>
            </a:lvl1pPr>
          </a:lstStyle>
          <a:p>
            <a:pPr algn="l"/>
            <a:r>
              <a:rPr lang="sv-SE" sz="2700">
                <a:solidFill>
                  <a:schemeClr val="accent5"/>
                </a:solidFill>
                <a:latin typeface="Georgia" pitchFamily="18" charset="0"/>
              </a:rPr>
              <a:t>Klicka här för att ändra format</a:t>
            </a:r>
            <a:endParaRPr lang="sv-SE" sz="2700" dirty="0">
              <a:solidFill>
                <a:schemeClr val="accent5"/>
              </a:solidFill>
              <a:latin typeface="Georgia" pitchFamily="18" charset="0"/>
            </a:endParaRPr>
          </a:p>
        </p:txBody>
      </p:sp>
      <p:sp>
        <p:nvSpPr>
          <p:cNvPr id="8" name="Platshållare för innehåll 2"/>
          <p:cNvSpPr>
            <a:spLocks noGrp="1"/>
          </p:cNvSpPr>
          <p:nvPr>
            <p:ph idx="1"/>
          </p:nvPr>
        </p:nvSpPr>
        <p:spPr>
          <a:xfrm>
            <a:off x="457200" y="1675713"/>
            <a:ext cx="8229600" cy="3056278"/>
          </a:xfrm>
          <a:prstGeom prst="rect">
            <a:avLst/>
          </a:prstGeom>
        </p:spPr>
        <p:txBody>
          <a:bodyPr>
            <a:normAutofit/>
          </a:bodyPr>
          <a:lstStyle/>
          <a:p>
            <a:pPr lvl="0">
              <a:spcAft>
                <a:spcPts val="450"/>
              </a:spcAft>
            </a:pPr>
            <a:r>
              <a:rPr lang="sv-SE" sz="1350">
                <a:latin typeface="Arial" pitchFamily="34" charset="0"/>
                <a:cs typeface="Arial" pitchFamily="34" charset="0"/>
              </a:rPr>
              <a:t>Klicka här för att ändra format på bakgrundstexten</a:t>
            </a:r>
          </a:p>
        </p:txBody>
      </p:sp>
    </p:spTree>
    <p:extLst>
      <p:ext uri="{BB962C8B-B14F-4D97-AF65-F5344CB8AC3E}">
        <p14:creationId xmlns:p14="http://schemas.microsoft.com/office/powerpoint/2010/main" val="358593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trak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6"/>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354910080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3" name="Bildobjekt 2" descr="En bild som visar person, utomhus, kvinna&#10;&#10;Automatiskt genererad beskrivning">
            <a:extLst>
              <a:ext uri="{FF2B5EF4-FFF2-40B4-BE49-F238E27FC236}">
                <a16:creationId xmlns:a16="http://schemas.microsoft.com/office/drawing/2014/main" id="{F51DAB58-B6D6-8C67-D641-40467F3537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8"/>
          <a:stretch/>
        </p:blipFill>
        <p:spPr>
          <a:xfrm>
            <a:off x="5734453" y="0"/>
            <a:ext cx="3409547" cy="5121864"/>
          </a:xfrm>
          <a:prstGeom prst="rect">
            <a:avLst/>
          </a:prstGeom>
        </p:spPr>
      </p:pic>
    </p:spTree>
    <p:extLst>
      <p:ext uri="{BB962C8B-B14F-4D97-AF65-F5344CB8AC3E}">
        <p14:creationId xmlns:p14="http://schemas.microsoft.com/office/powerpoint/2010/main" val="367744937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obild 2">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text, person, inomhus&#10;&#10;Automatiskt genererad beskrivning">
            <a:extLst>
              <a:ext uri="{FF2B5EF4-FFF2-40B4-BE49-F238E27FC236}">
                <a16:creationId xmlns:a16="http://schemas.microsoft.com/office/drawing/2014/main" id="{830F03C6-5E86-814C-D826-1FE6F43DB5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1" y="0"/>
            <a:ext cx="3409549" cy="5115697"/>
          </a:xfrm>
          <a:prstGeom prst="rect">
            <a:avLst/>
          </a:prstGeom>
        </p:spPr>
      </p:pic>
    </p:spTree>
    <p:extLst>
      <p:ext uri="{BB962C8B-B14F-4D97-AF65-F5344CB8AC3E}">
        <p14:creationId xmlns:p14="http://schemas.microsoft.com/office/powerpoint/2010/main" val="76489520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obild 3">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10;&#10;Automatiskt genererad beskrivning">
            <a:extLst>
              <a:ext uri="{FF2B5EF4-FFF2-40B4-BE49-F238E27FC236}">
                <a16:creationId xmlns:a16="http://schemas.microsoft.com/office/drawing/2014/main" id="{9778386E-A82F-717A-4AF7-D2D1F78EC7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3" y="0"/>
            <a:ext cx="3409548" cy="5115697"/>
          </a:xfrm>
          <a:prstGeom prst="rect">
            <a:avLst/>
          </a:prstGeom>
        </p:spPr>
      </p:pic>
    </p:spTree>
    <p:extLst>
      <p:ext uri="{BB962C8B-B14F-4D97-AF65-F5344CB8AC3E}">
        <p14:creationId xmlns:p14="http://schemas.microsoft.com/office/powerpoint/2010/main" val="28377891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dobild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utomhus, person, träd, mark&#10;&#10;Automatiskt genererad beskrivning">
            <a:extLst>
              <a:ext uri="{FF2B5EF4-FFF2-40B4-BE49-F238E27FC236}">
                <a16:creationId xmlns:a16="http://schemas.microsoft.com/office/drawing/2014/main" id="{361CBE94-F00A-8DDC-57F8-F382258B7B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3" y="0"/>
            <a:ext cx="3409547" cy="5121864"/>
          </a:xfrm>
          <a:prstGeom prst="rect">
            <a:avLst/>
          </a:prstGeom>
        </p:spPr>
      </p:pic>
    </p:spTree>
    <p:extLst>
      <p:ext uri="{BB962C8B-B14F-4D97-AF65-F5344CB8AC3E}">
        <p14:creationId xmlns:p14="http://schemas.microsoft.com/office/powerpoint/2010/main" val="50437507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obild 4">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4686765"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sv-SE" sz="2000" dirty="0">
                <a:effectLst/>
                <a:latin typeface="Helvetica Light" panose="020B0403020202020204" pitchFamily="34" charset="0"/>
              </a:defRPr>
            </a:lvl1pPr>
            <a:lvl2pPr marL="742950" indent="-285750" algn="l" defTabSz="457200" rtl="0" eaLnBrk="1" latinLnBrk="0" hangingPunct="1">
              <a:spcBef>
                <a:spcPct val="20000"/>
              </a:spcBef>
              <a:buFont typeface="Arial"/>
              <a:buChar char="–"/>
              <a:defRPr lang="sv-SE" sz="1600" dirty="0">
                <a:effectLst/>
                <a:latin typeface="Helvetica Light" panose="020B0403020202020204" pitchFamily="34" charset="0"/>
              </a:defRPr>
            </a:lvl2pPr>
            <a:lvl3pPr marL="1143000" indent="-228600" algn="l" defTabSz="457200" rtl="0" eaLnBrk="1" latinLnBrk="0" hangingPunct="1">
              <a:spcBef>
                <a:spcPct val="20000"/>
              </a:spcBef>
              <a:buFont typeface="Arial"/>
              <a:buChar char="•"/>
              <a:defRPr lang="sv-SE" sz="1200" dirty="0">
                <a:effectLst/>
                <a:latin typeface="Helvetica Light" panose="020B0403020202020204" pitchFamily="34" charset="0"/>
              </a:defRPr>
            </a:lvl3pPr>
            <a:lvl4pPr marL="1600200" indent="-228600" algn="l" defTabSz="457200" rtl="0" eaLnBrk="1" latinLnBrk="0" hangingPunct="1">
              <a:spcBef>
                <a:spcPct val="20000"/>
              </a:spcBef>
              <a:buFont typeface="Arial"/>
              <a:buChar char="–"/>
              <a:defRPr lang="sv-SE" sz="800" dirty="0">
                <a:effectLst/>
                <a:latin typeface="Helvetica Light" panose="020B0403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hasCustomPrompt="1"/>
          </p:nvPr>
        </p:nvSpPr>
        <p:spPr>
          <a:xfrm>
            <a:off x="628650" y="772716"/>
            <a:ext cx="4686765" cy="465591"/>
          </a:xfrm>
          <a:prstGeom prst="rect">
            <a:avLst/>
          </a:prstGeom>
        </p:spPr>
        <p:txBody>
          <a:bodyPr/>
          <a:lstStyle>
            <a:lvl1pPr>
              <a:defRPr sz="2800">
                <a:solidFill>
                  <a:srgbClr val="F4911E"/>
                </a:solidFill>
                <a:effectLst/>
                <a:latin typeface="Helvetica" pitchFamily="2" charset="0"/>
              </a:defRPr>
            </a:lvl1pPr>
          </a:lstStyle>
          <a:p>
            <a:r>
              <a:rPr lang="sv-SE"/>
              <a:t>Klicka för att ändra rubrik</a:t>
            </a:r>
          </a:p>
        </p:txBody>
      </p:sp>
      <p:pic>
        <p:nvPicPr>
          <p:cNvPr id="5" name="Bildobjekt 4" descr="En bild som visar person, inomhus, stående, kontor&#10;&#10;Automatiskt genererad beskrivning">
            <a:extLst>
              <a:ext uri="{FF2B5EF4-FFF2-40B4-BE49-F238E27FC236}">
                <a16:creationId xmlns:a16="http://schemas.microsoft.com/office/drawing/2014/main" id="{B37021B2-F23F-732E-9DAB-2D4F0EAF32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34452" y="0"/>
            <a:ext cx="3409548" cy="5115697"/>
          </a:xfrm>
          <a:prstGeom prst="rect">
            <a:avLst/>
          </a:prstGeom>
        </p:spPr>
      </p:pic>
    </p:spTree>
    <p:extLst>
      <p:ext uri="{BB962C8B-B14F-4D97-AF65-F5344CB8AC3E}">
        <p14:creationId xmlns:p14="http://schemas.microsoft.com/office/powerpoint/2010/main" val="79803729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Tree>
    <p:extLst>
      <p:ext uri="{BB962C8B-B14F-4D97-AF65-F5344CB8AC3E}">
        <p14:creationId xmlns:p14="http://schemas.microsoft.com/office/powerpoint/2010/main" val="71194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1">
    <p:spTree>
      <p:nvGrpSpPr>
        <p:cNvPr id="1" name=""/>
        <p:cNvGrpSpPr/>
        <p:nvPr/>
      </p:nvGrpSpPr>
      <p:grpSpPr>
        <a:xfrm>
          <a:off x="0" y="0"/>
          <a:ext cx="0" cy="0"/>
          <a:chOff x="0" y="0"/>
          <a:chExt cx="0" cy="0"/>
        </a:xfrm>
      </p:grpSpPr>
      <p:pic>
        <p:nvPicPr>
          <p:cNvPr id="7" name="Bildobjekt 6" descr="En bild som visar person, utomhus, kvinna&#10;&#10;Automatiskt genererad beskrivning">
            <a:extLst>
              <a:ext uri="{FF2B5EF4-FFF2-40B4-BE49-F238E27FC236}">
                <a16:creationId xmlns:a16="http://schemas.microsoft.com/office/drawing/2014/main" id="{3B68A10A-E431-9704-55DC-967DA230D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271" y="0"/>
            <a:ext cx="9150112"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5" name="Bildobjekt 4">
            <a:extLst>
              <a:ext uri="{FF2B5EF4-FFF2-40B4-BE49-F238E27FC236}">
                <a16:creationId xmlns:a16="http://schemas.microsoft.com/office/drawing/2014/main" id="{91E51C1E-5C44-BB6B-1F41-72CB2603A0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415461374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3">
    <p:spTree>
      <p:nvGrpSpPr>
        <p:cNvPr id="1" name=""/>
        <p:cNvGrpSpPr/>
        <p:nvPr/>
      </p:nvGrpSpPr>
      <p:grpSpPr>
        <a:xfrm>
          <a:off x="0" y="0"/>
          <a:ext cx="0" cy="0"/>
          <a:chOff x="0" y="0"/>
          <a:chExt cx="0" cy="0"/>
        </a:xfrm>
      </p:grpSpPr>
      <p:pic>
        <p:nvPicPr>
          <p:cNvPr id="3" name="Bildobjekt 2" descr="En bild som visar text, person, inomhus&#10;&#10;Automatiskt genererad beskrivning">
            <a:extLst>
              <a:ext uri="{FF2B5EF4-FFF2-40B4-BE49-F238E27FC236}">
                <a16:creationId xmlns:a16="http://schemas.microsoft.com/office/drawing/2014/main" id="{3F048663-C74C-AC4C-D5E3-A544D07055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A753A467-F817-9617-A096-783594AF7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115349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Bildobjekt 3" descr="En bild som visar person, utomhus, kvinna&#10;&#10;Automatiskt genererad beskrivning">
            <a:extLst>
              <a:ext uri="{FF2B5EF4-FFF2-40B4-BE49-F238E27FC236}">
                <a16:creationId xmlns:a16="http://schemas.microsoft.com/office/drawing/2014/main" id="{A36A5701-FE5B-8CEC-D6F1-E1981E22D61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50112" cy="5143500"/>
          </a:xfrm>
          <a:prstGeom prst="rect">
            <a:avLst/>
          </a:prstGeom>
        </p:spPr>
      </p:pic>
      <p:pic>
        <p:nvPicPr>
          <p:cNvPr id="6" name="Bildobjekt 5">
            <a:extLst>
              <a:ext uri="{FF2B5EF4-FFF2-40B4-BE49-F238E27FC236}">
                <a16:creationId xmlns:a16="http://schemas.microsoft.com/office/drawing/2014/main" id="{CA8AC83C-4509-2BC6-26C8-73482B816577}"/>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78989161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2">
    <p:spTree>
      <p:nvGrpSpPr>
        <p:cNvPr id="1" name=""/>
        <p:cNvGrpSpPr/>
        <p:nvPr/>
      </p:nvGrpSpPr>
      <p:grpSpPr>
        <a:xfrm>
          <a:off x="0" y="0"/>
          <a:ext cx="0" cy="0"/>
          <a:chOff x="0" y="0"/>
          <a:chExt cx="0" cy="0"/>
        </a:xfrm>
      </p:grpSpPr>
      <p:pic>
        <p:nvPicPr>
          <p:cNvPr id="7" name="Bildobjekt 6" descr="En bild som visar person&#10;&#10;Automatiskt genererad beskrivning">
            <a:extLst>
              <a:ext uri="{FF2B5EF4-FFF2-40B4-BE49-F238E27FC236}">
                <a16:creationId xmlns:a16="http://schemas.microsoft.com/office/drawing/2014/main" id="{2DE78D2A-75A7-B743-240B-BF1ACFBAC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499"/>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B5AF5869-3473-A4CF-3BC9-9FCA1A04D0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265434759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4">
    <p:spTree>
      <p:nvGrpSpPr>
        <p:cNvPr id="1" name=""/>
        <p:cNvGrpSpPr/>
        <p:nvPr/>
      </p:nvGrpSpPr>
      <p:grpSpPr>
        <a:xfrm>
          <a:off x="0" y="0"/>
          <a:ext cx="0" cy="0"/>
          <a:chOff x="0" y="0"/>
          <a:chExt cx="0" cy="0"/>
        </a:xfrm>
      </p:grpSpPr>
      <p:pic>
        <p:nvPicPr>
          <p:cNvPr id="3" name="Bildobjekt 2" descr="En bild som visar utomhus, person, träd, mark&#10;&#10;Automatiskt genererad beskrivning">
            <a:extLst>
              <a:ext uri="{FF2B5EF4-FFF2-40B4-BE49-F238E27FC236}">
                <a16:creationId xmlns:a16="http://schemas.microsoft.com/office/drawing/2014/main" id="{0ACAE58A-557D-2625-E18D-111B07C8FD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7" name="Bildobjekt 6">
            <a:extLst>
              <a:ext uri="{FF2B5EF4-FFF2-40B4-BE49-F238E27FC236}">
                <a16:creationId xmlns:a16="http://schemas.microsoft.com/office/drawing/2014/main" id="{1E6CF348-B463-D734-8A72-9E697E0C8C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131580982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5">
    <p:spTree>
      <p:nvGrpSpPr>
        <p:cNvPr id="1" name=""/>
        <p:cNvGrpSpPr/>
        <p:nvPr/>
      </p:nvGrpSpPr>
      <p:grpSpPr>
        <a:xfrm>
          <a:off x="0" y="0"/>
          <a:ext cx="0" cy="0"/>
          <a:chOff x="0" y="0"/>
          <a:chExt cx="0" cy="0"/>
        </a:xfrm>
      </p:grpSpPr>
      <p:pic>
        <p:nvPicPr>
          <p:cNvPr id="7" name="Bildobjekt 6" descr="En bild som visar person, inomhus, stående, kontor&#10;&#10;Automatiskt genererad beskrivning">
            <a:extLst>
              <a:ext uri="{FF2B5EF4-FFF2-40B4-BE49-F238E27FC236}">
                <a16:creationId xmlns:a16="http://schemas.microsoft.com/office/drawing/2014/main" id="{5FB09F0E-4072-0C09-324E-837F64EF25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ubrik 1">
            <a:extLst>
              <a:ext uri="{FF2B5EF4-FFF2-40B4-BE49-F238E27FC236}">
                <a16:creationId xmlns:a16="http://schemas.microsoft.com/office/drawing/2014/main" id="{841175D6-6261-A14F-8F40-5B08F7B10711}"/>
              </a:ext>
            </a:extLst>
          </p:cNvPr>
          <p:cNvSpPr>
            <a:spLocks noGrp="1"/>
          </p:cNvSpPr>
          <p:nvPr>
            <p:ph type="title"/>
          </p:nvPr>
        </p:nvSpPr>
        <p:spPr>
          <a:xfrm>
            <a:off x="628650" y="2987695"/>
            <a:ext cx="7886700" cy="491229"/>
          </a:xfrm>
          <a:prstGeom prst="rect">
            <a:avLst/>
          </a:prstGeom>
        </p:spPr>
        <p:txBody>
          <a:bodyPr/>
          <a:lstStyle>
            <a:lvl1pPr>
              <a:defRPr sz="3200">
                <a:latin typeface="Helvetica" pitchFamily="2" charset="0"/>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19E7296A-A544-1BD3-3EFE-68BE6594EE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426039879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Bildobjekt 3" descr="En bild som visar person, utomhus, kvinna&#10;&#10;Automatiskt genererad beskrivning">
            <a:extLst>
              <a:ext uri="{FF2B5EF4-FFF2-40B4-BE49-F238E27FC236}">
                <a16:creationId xmlns:a16="http://schemas.microsoft.com/office/drawing/2014/main" id="{A36A5701-FE5B-8CEC-D6F1-E1981E22D61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50112" cy="5143500"/>
          </a:xfrm>
          <a:prstGeom prst="rect">
            <a:avLst/>
          </a:prstGeom>
        </p:spPr>
      </p:pic>
      <p:pic>
        <p:nvPicPr>
          <p:cNvPr id="5" name="Bildobjekt 4">
            <a:extLst>
              <a:ext uri="{FF2B5EF4-FFF2-40B4-BE49-F238E27FC236}">
                <a16:creationId xmlns:a16="http://schemas.microsoft.com/office/drawing/2014/main" id="{652B3790-65DE-DF26-6226-D19BCDAB2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6" name="Rubrik 1">
            <a:extLst>
              <a:ext uri="{FF2B5EF4-FFF2-40B4-BE49-F238E27FC236}">
                <a16:creationId xmlns:a16="http://schemas.microsoft.com/office/drawing/2014/main" id="{3D045A44-1A20-04C0-E5DF-D15EBF8D51BB}"/>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055077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pic>
        <p:nvPicPr>
          <p:cNvPr id="4" name="Bildobjekt 3" descr="En bild som visar text, person, inomhus&#10;&#10;Automatiskt genererad beskrivning">
            <a:extLst>
              <a:ext uri="{FF2B5EF4-FFF2-40B4-BE49-F238E27FC236}">
                <a16:creationId xmlns:a16="http://schemas.microsoft.com/office/drawing/2014/main" id="{16AD3E68-1FD1-CF47-A4DE-F8A681A93E2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Bildobjekt 6">
            <a:extLst>
              <a:ext uri="{FF2B5EF4-FFF2-40B4-BE49-F238E27FC236}">
                <a16:creationId xmlns:a16="http://schemas.microsoft.com/office/drawing/2014/main" id="{380A03DE-4DAF-6FFC-AD06-2E980D9025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5" name="Rubrik 1">
            <a:extLst>
              <a:ext uri="{FF2B5EF4-FFF2-40B4-BE49-F238E27FC236}">
                <a16:creationId xmlns:a16="http://schemas.microsoft.com/office/drawing/2014/main" id="{883782F5-B756-DC12-2F1A-3EF6E9D57716}"/>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84162664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5" name="Bildobjekt 4" descr="En bild som visar person&#10;&#10;Automatiskt genererad beskrivning">
            <a:extLst>
              <a:ext uri="{FF2B5EF4-FFF2-40B4-BE49-F238E27FC236}">
                <a16:creationId xmlns:a16="http://schemas.microsoft.com/office/drawing/2014/main" id="{D8519613-D25D-6342-148C-ED697CA82483}"/>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0"/>
            <a:ext cx="9144000" cy="5143499"/>
          </a:xfrm>
          <a:prstGeom prst="rect">
            <a:avLst/>
          </a:prstGeom>
        </p:spPr>
      </p:pic>
      <p:pic>
        <p:nvPicPr>
          <p:cNvPr id="4" name="Bildobjekt 3">
            <a:extLst>
              <a:ext uri="{FF2B5EF4-FFF2-40B4-BE49-F238E27FC236}">
                <a16:creationId xmlns:a16="http://schemas.microsoft.com/office/drawing/2014/main" id="{E6DF792A-27C6-C69A-814B-F7735BD591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6" name="Rubrik 1">
            <a:extLst>
              <a:ext uri="{FF2B5EF4-FFF2-40B4-BE49-F238E27FC236}">
                <a16:creationId xmlns:a16="http://schemas.microsoft.com/office/drawing/2014/main" id="{76457A6F-8E76-B96F-B43D-C793B653200C}"/>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09628975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6" name="Bildobjekt 5" descr="En bild som visar utomhus, person, träd, mark&#10;&#10;Automatiskt genererad beskrivning">
            <a:extLst>
              <a:ext uri="{FF2B5EF4-FFF2-40B4-BE49-F238E27FC236}">
                <a16:creationId xmlns:a16="http://schemas.microsoft.com/office/drawing/2014/main" id="{98D3298D-B3D3-8910-0F00-3B5BB557883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Bildobjekt 6">
            <a:extLst>
              <a:ext uri="{FF2B5EF4-FFF2-40B4-BE49-F238E27FC236}">
                <a16:creationId xmlns:a16="http://schemas.microsoft.com/office/drawing/2014/main" id="{694E0940-6DA3-092D-74A1-1664E724D2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4" name="Rubrik 1">
            <a:extLst>
              <a:ext uri="{FF2B5EF4-FFF2-40B4-BE49-F238E27FC236}">
                <a16:creationId xmlns:a16="http://schemas.microsoft.com/office/drawing/2014/main" id="{C83A0664-C999-AAB5-4039-77D5568721DE}"/>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20593385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pic>
        <p:nvPicPr>
          <p:cNvPr id="5" name="Bildobjekt 4" descr="En bild som visar person, inomhus, stående, kontor&#10;&#10;Automatiskt genererad beskrivning">
            <a:extLst>
              <a:ext uri="{FF2B5EF4-FFF2-40B4-BE49-F238E27FC236}">
                <a16:creationId xmlns:a16="http://schemas.microsoft.com/office/drawing/2014/main" id="{04735723-D821-62D4-62AB-34D5CD4708C1}"/>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Bildobjekt 5">
            <a:extLst>
              <a:ext uri="{FF2B5EF4-FFF2-40B4-BE49-F238E27FC236}">
                <a16:creationId xmlns:a16="http://schemas.microsoft.com/office/drawing/2014/main" id="{9670B17E-3836-B7B1-BFD5-7BA90E5CAB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
        <p:nvSpPr>
          <p:cNvPr id="4" name="Rubrik 1">
            <a:extLst>
              <a:ext uri="{FF2B5EF4-FFF2-40B4-BE49-F238E27FC236}">
                <a16:creationId xmlns:a16="http://schemas.microsoft.com/office/drawing/2014/main" id="{4B600B85-DFFA-2CA2-9AC7-FCC51E9D8FEC}"/>
              </a:ext>
            </a:extLst>
          </p:cNvPr>
          <p:cNvSpPr>
            <a:spLocks noGrp="1"/>
          </p:cNvSpPr>
          <p:nvPr>
            <p:ph type="title"/>
          </p:nvPr>
        </p:nvSpPr>
        <p:spPr>
          <a:xfrm>
            <a:off x="628650" y="772716"/>
            <a:ext cx="7886700" cy="465591"/>
          </a:xfrm>
          <a:prstGeom prst="rect">
            <a:avLst/>
          </a:prstGeom>
        </p:spPr>
        <p:txBody>
          <a:bodyPr/>
          <a:lstStyle>
            <a:lvl1pPr>
              <a:defRPr sz="2800">
                <a:solidFill>
                  <a:schemeClr val="bg1"/>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84157762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 1">
    <p:spTree>
      <p:nvGrpSpPr>
        <p:cNvPr id="1" name=""/>
        <p:cNvGrpSpPr/>
        <p:nvPr/>
      </p:nvGrpSpPr>
      <p:grpSpPr>
        <a:xfrm>
          <a:off x="0" y="0"/>
          <a:ext cx="0" cy="0"/>
          <a:chOff x="0" y="0"/>
          <a:chExt cx="0" cy="0"/>
        </a:xfrm>
      </p:grpSpPr>
      <p:pic>
        <p:nvPicPr>
          <p:cNvPr id="6" name="Bildobjekt 5" descr="En bild som visar person, utomhus, kvinna&#10;&#10;Automatiskt genererad beskrivning">
            <a:extLst>
              <a:ext uri="{FF2B5EF4-FFF2-40B4-BE49-F238E27FC236}">
                <a16:creationId xmlns:a16="http://schemas.microsoft.com/office/drawing/2014/main" id="{256F3344-D027-DB56-DB27-890DC8DBEFD1}"/>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6271" y="0"/>
            <a:ext cx="9150112"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210CABA2-DC5B-E08E-A620-F5752C52D5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315748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 4">
    <p:spTree>
      <p:nvGrpSpPr>
        <p:cNvPr id="1" name=""/>
        <p:cNvGrpSpPr/>
        <p:nvPr/>
      </p:nvGrpSpPr>
      <p:grpSpPr>
        <a:xfrm>
          <a:off x="0" y="0"/>
          <a:ext cx="0" cy="0"/>
          <a:chOff x="0" y="0"/>
          <a:chExt cx="0" cy="0"/>
        </a:xfrm>
      </p:grpSpPr>
      <p:pic>
        <p:nvPicPr>
          <p:cNvPr id="6" name="Bildobjekt 5" descr="En bild som visar text, person, inomhus&#10;&#10;Automatiskt genererad beskrivning">
            <a:extLst>
              <a:ext uri="{FF2B5EF4-FFF2-40B4-BE49-F238E27FC236}">
                <a16:creationId xmlns:a16="http://schemas.microsoft.com/office/drawing/2014/main" id="{7BC9555E-1FA4-FEF9-436B-855EE18AB1B9}"/>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278BFEC1-1071-0484-B29F-4E85088B82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91724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pic>
        <p:nvPicPr>
          <p:cNvPr id="4" name="Bildobjekt 3" descr="En bild som visar text, person, inomhus&#10;&#10;Automatiskt genererad beskrivning">
            <a:extLst>
              <a:ext uri="{FF2B5EF4-FFF2-40B4-BE49-F238E27FC236}">
                <a16:creationId xmlns:a16="http://schemas.microsoft.com/office/drawing/2014/main" id="{16AD3E68-1FD1-CF47-A4DE-F8A681A93E2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Bildobjekt 4">
            <a:extLst>
              <a:ext uri="{FF2B5EF4-FFF2-40B4-BE49-F238E27FC236}">
                <a16:creationId xmlns:a16="http://schemas.microsoft.com/office/drawing/2014/main" id="{900B5F15-200D-C20B-0E8F-B9919E8C2575}"/>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36830494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 2">
    <p:spTree>
      <p:nvGrpSpPr>
        <p:cNvPr id="1" name=""/>
        <p:cNvGrpSpPr/>
        <p:nvPr/>
      </p:nvGrpSpPr>
      <p:grpSpPr>
        <a:xfrm>
          <a:off x="0" y="0"/>
          <a:ext cx="0" cy="0"/>
          <a:chOff x="0" y="0"/>
          <a:chExt cx="0" cy="0"/>
        </a:xfrm>
      </p:grpSpPr>
      <p:pic>
        <p:nvPicPr>
          <p:cNvPr id="6" name="Bildobjekt 5" descr="En bild som visar person&#10;&#10;Automatiskt genererad beskrivning">
            <a:extLst>
              <a:ext uri="{FF2B5EF4-FFF2-40B4-BE49-F238E27FC236}">
                <a16:creationId xmlns:a16="http://schemas.microsoft.com/office/drawing/2014/main" id="{F6A7BBDD-FBAE-4EDB-FA7A-BC83D5690C3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 y="0"/>
            <a:ext cx="9144000" cy="5143499"/>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5" name="Bildobjekt 4">
            <a:extLst>
              <a:ext uri="{FF2B5EF4-FFF2-40B4-BE49-F238E27FC236}">
                <a16:creationId xmlns:a16="http://schemas.microsoft.com/office/drawing/2014/main" id="{51129152-EDC5-94B5-77E8-E2D69C485C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4180401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 3">
    <p:spTree>
      <p:nvGrpSpPr>
        <p:cNvPr id="1" name=""/>
        <p:cNvGrpSpPr/>
        <p:nvPr/>
      </p:nvGrpSpPr>
      <p:grpSpPr>
        <a:xfrm>
          <a:off x="0" y="0"/>
          <a:ext cx="0" cy="0"/>
          <a:chOff x="0" y="0"/>
          <a:chExt cx="0" cy="0"/>
        </a:xfrm>
      </p:grpSpPr>
      <p:pic>
        <p:nvPicPr>
          <p:cNvPr id="6" name="Bildobjekt 5" descr="En bild som visar utomhus, person, träd, mark&#10;&#10;Automatiskt genererad beskrivning">
            <a:extLst>
              <a:ext uri="{FF2B5EF4-FFF2-40B4-BE49-F238E27FC236}">
                <a16:creationId xmlns:a16="http://schemas.microsoft.com/office/drawing/2014/main" id="{9209653A-2D72-3A53-68BA-7D6FEDF2265C}"/>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70574A3F-5D61-F534-7B86-A15D0613CF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957535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lut 5">
    <p:spTree>
      <p:nvGrpSpPr>
        <p:cNvPr id="1" name=""/>
        <p:cNvGrpSpPr/>
        <p:nvPr/>
      </p:nvGrpSpPr>
      <p:grpSpPr>
        <a:xfrm>
          <a:off x="0" y="0"/>
          <a:ext cx="0" cy="0"/>
          <a:chOff x="0" y="0"/>
          <a:chExt cx="0" cy="0"/>
        </a:xfrm>
      </p:grpSpPr>
      <p:pic>
        <p:nvPicPr>
          <p:cNvPr id="6" name="Bildobjekt 5" descr="En bild som visar person, inomhus, stående, kontor&#10;&#10;Automatiskt genererad beskrivning">
            <a:extLst>
              <a:ext uri="{FF2B5EF4-FFF2-40B4-BE49-F238E27FC236}">
                <a16:creationId xmlns:a16="http://schemas.microsoft.com/office/drawing/2014/main" id="{0CF9EA4C-CFEE-6E97-32CE-0EC771D421A2}"/>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ubrik 1">
            <a:extLst>
              <a:ext uri="{FF2B5EF4-FFF2-40B4-BE49-F238E27FC236}">
                <a16:creationId xmlns:a16="http://schemas.microsoft.com/office/drawing/2014/main" id="{37108746-24E2-D248-81B2-69DA2989FDCB}"/>
              </a:ext>
            </a:extLst>
          </p:cNvPr>
          <p:cNvSpPr>
            <a:spLocks noGrp="1"/>
          </p:cNvSpPr>
          <p:nvPr>
            <p:ph type="title" hasCustomPrompt="1"/>
          </p:nvPr>
        </p:nvSpPr>
        <p:spPr>
          <a:xfrm>
            <a:off x="530038" y="1992613"/>
            <a:ext cx="7886700" cy="1378116"/>
          </a:xfrm>
          <a:prstGeom prst="rect">
            <a:avLst/>
          </a:prstGeom>
        </p:spPr>
        <p:txBody>
          <a:bodyPr/>
          <a:lstStyle>
            <a:lvl1pPr algn="ctr">
              <a:defRPr sz="5000">
                <a:solidFill>
                  <a:schemeClr val="bg1"/>
                </a:solidFill>
                <a:latin typeface="Helvetica" pitchFamily="2" charset="0"/>
                <a:ea typeface="Roboto" panose="02000000000000000000" pitchFamily="2" charset="0"/>
                <a:cs typeface="Roboto" panose="02000000000000000000" pitchFamily="2" charset="0"/>
              </a:defRPr>
            </a:lvl1pPr>
          </a:lstStyle>
          <a:p>
            <a:r>
              <a:rPr lang="sv-SE"/>
              <a:t>Tack!</a:t>
            </a:r>
          </a:p>
        </p:txBody>
      </p:sp>
      <p:pic>
        <p:nvPicPr>
          <p:cNvPr id="8" name="Bildobjekt 7">
            <a:extLst>
              <a:ext uri="{FF2B5EF4-FFF2-40B4-BE49-F238E27FC236}">
                <a16:creationId xmlns:a16="http://schemas.microsoft.com/office/drawing/2014/main" id="{FCE0BE2C-757D-9C24-F66F-A2F921707A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58090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5" name="Bildobjekt 4" descr="En bild som visar person&#10;&#10;Automatiskt genererad beskrivning">
            <a:extLst>
              <a:ext uri="{FF2B5EF4-FFF2-40B4-BE49-F238E27FC236}">
                <a16:creationId xmlns:a16="http://schemas.microsoft.com/office/drawing/2014/main" id="{D8519613-D25D-6342-148C-ED697CA82483}"/>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0"/>
            <a:ext cx="9144000" cy="5143499"/>
          </a:xfrm>
          <a:prstGeom prst="rect">
            <a:avLst/>
          </a:prstGeom>
        </p:spPr>
      </p:pic>
      <p:pic>
        <p:nvPicPr>
          <p:cNvPr id="6" name="Bildobjekt 5">
            <a:extLst>
              <a:ext uri="{FF2B5EF4-FFF2-40B4-BE49-F238E27FC236}">
                <a16:creationId xmlns:a16="http://schemas.microsoft.com/office/drawing/2014/main" id="{183445FB-0286-C7A8-9BC1-61DEA3A24B11}"/>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8118760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6" name="Bildobjekt 5" descr="En bild som visar utomhus, person, träd, mark&#10;&#10;Automatiskt genererad beskrivning">
            <a:extLst>
              <a:ext uri="{FF2B5EF4-FFF2-40B4-BE49-F238E27FC236}">
                <a16:creationId xmlns:a16="http://schemas.microsoft.com/office/drawing/2014/main" id="{98D3298D-B3D3-8910-0F00-3B5BB557883E}"/>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Bildobjekt 3">
            <a:extLst>
              <a:ext uri="{FF2B5EF4-FFF2-40B4-BE49-F238E27FC236}">
                <a16:creationId xmlns:a16="http://schemas.microsoft.com/office/drawing/2014/main" id="{88CE927C-4F57-C666-7C36-1A30278A4B13}"/>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90938106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pic>
        <p:nvPicPr>
          <p:cNvPr id="5" name="Bildobjekt 4" descr="En bild som visar person, inomhus, stående, kontor&#10;&#10;Automatiskt genererad beskrivning">
            <a:extLst>
              <a:ext uri="{FF2B5EF4-FFF2-40B4-BE49-F238E27FC236}">
                <a16:creationId xmlns:a16="http://schemas.microsoft.com/office/drawing/2014/main" id="{04735723-D821-62D4-62AB-34D5CD4708C1}"/>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Bildobjekt 3">
            <a:extLst>
              <a:ext uri="{FF2B5EF4-FFF2-40B4-BE49-F238E27FC236}">
                <a16:creationId xmlns:a16="http://schemas.microsoft.com/office/drawing/2014/main" id="{FB3EF8F9-DD6B-FEE1-51C5-8B5BB1CDC79C}"/>
              </a:ext>
            </a:extLst>
          </p:cNvPr>
          <p:cNvPicPr>
            <a:picLocks noChangeAspect="1"/>
          </p:cNvPicPr>
          <p:nvPr userDrawn="1"/>
        </p:nvPicPr>
        <p:blipFill>
          <a:blip r:embed="rId3"/>
          <a:stretch>
            <a:fillRect/>
          </a:stretch>
        </p:blipFill>
        <p:spPr>
          <a:xfrm>
            <a:off x="2438400" y="2229442"/>
            <a:ext cx="4385217" cy="684613"/>
          </a:xfrm>
          <a:prstGeom prst="rect">
            <a:avLst/>
          </a:prstGeom>
        </p:spPr>
      </p:pic>
    </p:spTree>
    <p:extLst>
      <p:ext uri="{BB962C8B-B14F-4D97-AF65-F5344CB8AC3E}">
        <p14:creationId xmlns:p14="http://schemas.microsoft.com/office/powerpoint/2010/main" val="19065467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t 1">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413E2FA0-DF9D-6D4E-ADFC-D9E3DC337EAE}"/>
              </a:ext>
            </a:extLst>
          </p:cNvPr>
          <p:cNvSpPr>
            <a:spLocks noGrp="1"/>
          </p:cNvSpPr>
          <p:nvPr>
            <p:ph idx="1"/>
          </p:nvPr>
        </p:nvSpPr>
        <p:spPr>
          <a:xfrm>
            <a:off x="628650" y="1438039"/>
            <a:ext cx="78867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a:t>Klicka här för att ändra format på bakgrundstexten</a:t>
            </a:r>
          </a:p>
          <a:p>
            <a:pPr lvl="1"/>
            <a:r>
              <a:rPr lang="sv-SE"/>
              <a:t>Nivå två</a:t>
            </a:r>
          </a:p>
          <a:p>
            <a:pPr lvl="2"/>
            <a:r>
              <a:rPr lang="sv-SE"/>
              <a:t>Nivå tre</a:t>
            </a:r>
          </a:p>
          <a:p>
            <a:pPr lvl="3"/>
            <a:r>
              <a:rPr lang="sv-SE"/>
              <a:t>Nivå fyra</a:t>
            </a:r>
          </a:p>
        </p:txBody>
      </p:sp>
      <p:sp>
        <p:nvSpPr>
          <p:cNvPr id="10" name="Rubrik 1">
            <a:extLst>
              <a:ext uri="{FF2B5EF4-FFF2-40B4-BE49-F238E27FC236}">
                <a16:creationId xmlns:a16="http://schemas.microsoft.com/office/drawing/2014/main" id="{D78EAAD8-BD96-374B-B5DE-EC7BBEE6874E}"/>
              </a:ext>
            </a:extLst>
          </p:cNvPr>
          <p:cNvSpPr>
            <a:spLocks noGrp="1"/>
          </p:cNvSpPr>
          <p:nvPr>
            <p:ph type="title"/>
          </p:nvPr>
        </p:nvSpPr>
        <p:spPr>
          <a:xfrm>
            <a:off x="628650" y="772716"/>
            <a:ext cx="7886700" cy="465591"/>
          </a:xfrm>
          <a:prstGeom prst="rect">
            <a:avLst/>
          </a:prstGeom>
        </p:spPr>
        <p:txBody>
          <a:bodyPr/>
          <a:lstStyle>
            <a:lvl1pPr>
              <a:defRPr sz="2800">
                <a:solidFill>
                  <a:srgbClr val="F4911E"/>
                </a:solidFill>
                <a:effectLst/>
                <a:latin typeface="Helvetica" pitchFamily="2" charset="0"/>
              </a:defRPr>
            </a:lvl1pPr>
          </a:lstStyle>
          <a:p>
            <a:r>
              <a:rPr lang="sv-SE"/>
              <a:t>Klicka här för att ändra mall för rubrikformat</a:t>
            </a:r>
          </a:p>
        </p:txBody>
      </p:sp>
    </p:spTree>
    <p:extLst>
      <p:ext uri="{BB962C8B-B14F-4D97-AF65-F5344CB8AC3E}">
        <p14:creationId xmlns:p14="http://schemas.microsoft.com/office/powerpoint/2010/main" val="258679156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Tree>
    <p:extLst>
      <p:ext uri="{BB962C8B-B14F-4D97-AF65-F5344CB8AC3E}">
        <p14:creationId xmlns:p14="http://schemas.microsoft.com/office/powerpoint/2010/main" val="355351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428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6.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558474"/>
      </p:ext>
    </p:extLst>
  </p:cSld>
  <p:clrMap bg1="lt1" tx1="dk1" bg2="lt2" tx2="dk2" accent1="accent1" accent2="accent2" accent3="accent3" accent4="accent4" accent5="accent5" accent6="accent6" hlink="hlink" folHlink="folHlink"/>
  <p:sldLayoutIdLst>
    <p:sldLayoutId id="2147483810" r:id="rId1"/>
    <p:sldLayoutId id="2147483847" r:id="rId2"/>
    <p:sldLayoutId id="2147483848" r:id="rId3"/>
    <p:sldLayoutId id="2147483849" r:id="rId4"/>
    <p:sldLayoutId id="2147483850" r:id="rId5"/>
    <p:sldLayoutId id="2147483851" r:id="rId6"/>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6" name="Bildobjekt 5">
            <a:extLst>
              <a:ext uri="{FF2B5EF4-FFF2-40B4-BE49-F238E27FC236}">
                <a16:creationId xmlns:a16="http://schemas.microsoft.com/office/drawing/2014/main" id="{D5D845AE-4043-B7DA-41D6-492218191E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3827265900"/>
      </p:ext>
    </p:extLst>
  </p:cSld>
  <p:clrMap bg1="lt1" tx1="dk1" bg2="lt2" tx2="dk2" accent1="accent1" accent2="accent2" accent3="accent3" accent4="accent4" accent5="accent5" accent6="accent6" hlink="hlink" folHlink="folHlink"/>
  <p:sldLayoutIdLst>
    <p:sldLayoutId id="2147483797" r:id="rId1"/>
    <p:sldLayoutId id="2147483852" r:id="rId2"/>
    <p:sldLayoutId id="2147483854" r:id="rId3"/>
    <p:sldLayoutId id="2147483855" r:id="rId4"/>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descr="En bild som visar oskärpa&#10;&#10;Automatiskt genererad beskrivning">
            <a:extLst>
              <a:ext uri="{FF2B5EF4-FFF2-40B4-BE49-F238E27FC236}">
                <a16:creationId xmlns:a16="http://schemas.microsoft.com/office/drawing/2014/main" id="{618B01DC-14BC-B032-3683-0D5F18DA838C}"/>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b="-290"/>
          <a:stretch/>
        </p:blipFill>
        <p:spPr>
          <a:xfrm flipV="1">
            <a:off x="1" y="-14868"/>
            <a:ext cx="9144000" cy="5143500"/>
          </a:xfrm>
          <a:prstGeom prst="rect">
            <a:avLst/>
          </a:prstGeom>
        </p:spPr>
      </p:pic>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8" name="Bildobjekt 7">
            <a:extLst>
              <a:ext uri="{FF2B5EF4-FFF2-40B4-BE49-F238E27FC236}">
                <a16:creationId xmlns:a16="http://schemas.microsoft.com/office/drawing/2014/main" id="{D7E45D48-3735-BF2C-F3FD-B8CB430733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1721724136"/>
      </p:ext>
    </p:extLst>
  </p:cSld>
  <p:clrMap bg1="lt1" tx1="dk1" bg2="lt2" tx2="dk2" accent1="accent1" accent2="accent2" accent3="accent3" accent4="accent4" accent5="accent5" accent6="accent6" hlink="hlink" folHlink="folHlink"/>
  <p:sldLayoutIdLst>
    <p:sldLayoutId id="2147483824" r:id="rId1"/>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Rak 11">
            <a:extLst>
              <a:ext uri="{FF2B5EF4-FFF2-40B4-BE49-F238E27FC236}">
                <a16:creationId xmlns:a16="http://schemas.microsoft.com/office/drawing/2014/main" id="{AF510834-7344-3D44-87EF-71C853B46F80}"/>
              </a:ext>
            </a:extLst>
          </p:cNvPr>
          <p:cNvCxnSpPr/>
          <p:nvPr userDrawn="1"/>
        </p:nvCxnSpPr>
        <p:spPr>
          <a:xfrm>
            <a:off x="0" y="5135840"/>
            <a:ext cx="9144000" cy="0"/>
          </a:xfrm>
          <a:prstGeom prst="line">
            <a:avLst/>
          </a:prstGeom>
          <a:ln w="38100" cmpd="sng">
            <a:solidFill>
              <a:srgbClr val="F4911E"/>
            </a:solidFill>
          </a:ln>
          <a:effectLst/>
        </p:spPr>
        <p:style>
          <a:lnRef idx="2">
            <a:schemeClr val="accent1"/>
          </a:lnRef>
          <a:fillRef idx="0">
            <a:schemeClr val="accent1"/>
          </a:fillRef>
          <a:effectRef idx="1">
            <a:schemeClr val="accent1"/>
          </a:effectRef>
          <a:fontRef idx="minor">
            <a:schemeClr val="tx1"/>
          </a:fontRef>
        </p:style>
      </p:cxnSp>
      <p:pic>
        <p:nvPicPr>
          <p:cNvPr id="5" name="Bildobjekt 4">
            <a:extLst>
              <a:ext uri="{FF2B5EF4-FFF2-40B4-BE49-F238E27FC236}">
                <a16:creationId xmlns:a16="http://schemas.microsoft.com/office/drawing/2014/main" id="{BF89B41C-7E00-F284-AE83-63C800722F5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1676" y="241531"/>
            <a:ext cx="667855" cy="104264"/>
          </a:xfrm>
          <a:prstGeom prst="rect">
            <a:avLst/>
          </a:prstGeom>
        </p:spPr>
      </p:pic>
    </p:spTree>
    <p:extLst>
      <p:ext uri="{BB962C8B-B14F-4D97-AF65-F5344CB8AC3E}">
        <p14:creationId xmlns:p14="http://schemas.microsoft.com/office/powerpoint/2010/main" val="919597397"/>
      </p:ext>
    </p:extLst>
  </p:cSld>
  <p:clrMap bg1="lt1" tx1="dk1" bg2="lt2" tx2="dk2" accent1="accent1" accent2="accent2" accent3="accent3" accent4="accent4" accent5="accent5" accent6="accent6" hlink="hlink" folHlink="folHlink"/>
  <p:sldLayoutIdLst>
    <p:sldLayoutId id="2147483820" r:id="rId1"/>
    <p:sldLayoutId id="2147483825" r:id="rId2"/>
    <p:sldLayoutId id="2147483826" r:id="rId3"/>
    <p:sldLayoutId id="2147483846" r:id="rId4"/>
    <p:sldLayoutId id="2147483827" r:id="rId5"/>
    <p:sldLayoutId id="2147483853" r:id="rId6"/>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66926"/>
      </p:ext>
    </p:extLst>
  </p:cSld>
  <p:clrMap bg1="lt1" tx1="dk1" bg2="lt2" tx2="dk2" accent1="accent1" accent2="accent2" accent3="accent3" accent4="accent4" accent5="accent5" accent6="accent6" hlink="hlink" folHlink="folHlink"/>
  <p:sldLayoutIdLst>
    <p:sldLayoutId id="2147483837" r:id="rId1"/>
    <p:sldLayoutId id="2147483830" r:id="rId2"/>
    <p:sldLayoutId id="2147483805" r:id="rId3"/>
    <p:sldLayoutId id="2147483835" r:id="rId4"/>
    <p:sldLayoutId id="2147483836" r:id="rId5"/>
  </p:sldLayoutIdLst>
  <p:transition spd="slow">
    <p:push dir="u"/>
  </p:transition>
  <p:hf hdr="0" ftr="0" dt="0"/>
  <p:txStyles>
    <p:titleStyle>
      <a:lvl1pPr algn="l" defTabSz="457200" rtl="0" eaLnBrk="1" latinLnBrk="0" hangingPunct="1">
        <a:spcBef>
          <a:spcPct val="0"/>
        </a:spcBef>
        <a:buNone/>
        <a:defRPr sz="4000" b="1" kern="1200">
          <a:solidFill>
            <a:srgbClr val="FFFFFF"/>
          </a:solidFill>
          <a:effectLst>
            <a:outerShdw blurRad="508000" dist="38100" dir="2700000" algn="tl" rotWithShape="0">
              <a:prstClr val="black">
                <a:alpha val="80000"/>
              </a:prstClr>
            </a:outerShdw>
          </a:effectLst>
          <a:latin typeface="Roboto" panose="02000000000000000000" pitchFamily="2" charset="0"/>
          <a:ea typeface="Roboto" panose="02000000000000000000" pitchFamily="2" charset="0"/>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442734"/>
      </p:ext>
    </p:extLst>
  </p:cSld>
  <p:clrMap bg1="lt1" tx1="dk1" bg2="lt2" tx2="dk2" accent1="accent1" accent2="accent2" accent3="accent3" accent4="accent4" accent5="accent5" accent6="accent6" hlink="hlink" folHlink="folHlink"/>
  <p:sldLayoutIdLst>
    <p:sldLayoutId id="2147483814" r:id="rId1"/>
    <p:sldLayoutId id="2147483839" r:id="rId2"/>
    <p:sldLayoutId id="2147483834" r:id="rId3"/>
    <p:sldLayoutId id="2147483838" r:id="rId4"/>
    <p:sldLayoutId id="2147483828" r:id="rId5"/>
  </p:sldLayoutIdLst>
  <p:transition spd="slow">
    <p:push dir="u"/>
  </p:transition>
  <p:txStyles>
    <p:titleStyle>
      <a:lvl1pPr algn="l" defTabSz="457200"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Roboto Light" panose="02000000000000000000" pitchFamily="2"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Roboto Light" panose="02000000000000000000" pitchFamily="2"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Roboto Light" panose="02000000000000000000" pitchFamily="2"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4911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26700"/>
      </p:ext>
    </p:extLst>
  </p:cSld>
  <p:clrMap bg1="lt1" tx1="dk1" bg2="lt2" tx2="dk2" accent1="accent1" accent2="accent2" accent3="accent3" accent4="accent4" accent5="accent5" accent6="accent6" hlink="hlink" folHlink="folHlink"/>
  <p:sldLayoutIdLst>
    <p:sldLayoutId id="2147483816" r:id="rId1"/>
    <p:sldLayoutId id="2147483843" r:id="rId2"/>
    <p:sldLayoutId id="2147483841" r:id="rId3"/>
    <p:sldLayoutId id="2147483842" r:id="rId4"/>
    <p:sldLayoutId id="214748384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hyperlink" Target="https://www.konsumenternas.se/konsumentstod/jamforelser/pension/kollektivavtalade-tjanstepensioner/jamfor-avtalsomradet-itp-1/hel-oversikt/"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nsionsmyndigheten.se/other-languages/english-engelska/english-engelska/your-pension-is-made-up-of-several-components" TargetMode="External"/><Relationship Id="rId2" Type="http://schemas.openxmlformats.org/officeDocument/2006/relationships/hyperlink" Target="https://www.collectum.se/en/Private-person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konsumenternas.se/konsumentstod/jamforelser/pension/kollektivavtalade-tjanstepensioner/jamfor-avtalsomradet-itp-1/hel-oversikt/" TargetMode="Externa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konsumenternas.se/konsumentstod/jamforelser/pension/kollektivavtalade-tjanstepensioner/jamfor-avtalsomradet-itp-1/hel-oversikt/" TargetMode="Externa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hyperlink" Target="https://www.konsumenternas.se/konsumentstod/jamforelser/pension/kollektivavtalade-tjanstepensioner/jamfor-avtalsomradet-itp-1/hel-oversikt/"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7904E5A-6618-26E4-D18B-C1307951F534}"/>
              </a:ext>
            </a:extLst>
          </p:cNvPr>
          <p:cNvSpPr/>
          <p:nvPr/>
        </p:nvSpPr>
        <p:spPr>
          <a:xfrm>
            <a:off x="2472039" y="2055209"/>
            <a:ext cx="1005466" cy="1776796"/>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1C7042E2-2262-D6FC-168D-98F481AD690B}"/>
              </a:ext>
            </a:extLst>
          </p:cNvPr>
          <p:cNvSpPr/>
          <p:nvPr/>
        </p:nvSpPr>
        <p:spPr>
          <a:xfrm>
            <a:off x="1763890" y="1755418"/>
            <a:ext cx="537431" cy="2935980"/>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3" name="Grupp 2">
            <a:extLst>
              <a:ext uri="{FF2B5EF4-FFF2-40B4-BE49-F238E27FC236}">
                <a16:creationId xmlns:a16="http://schemas.microsoft.com/office/drawing/2014/main" id="{01D23367-3207-4616-A457-ADE9197A4BA8}"/>
              </a:ext>
            </a:extLst>
          </p:cNvPr>
          <p:cNvGrpSpPr/>
          <p:nvPr/>
        </p:nvGrpSpPr>
        <p:grpSpPr>
          <a:xfrm>
            <a:off x="462116" y="1361125"/>
            <a:ext cx="7486971" cy="3650675"/>
            <a:chOff x="666965" y="1626084"/>
            <a:chExt cx="8050068" cy="4445662"/>
          </a:xfrm>
          <a:effectLst>
            <a:outerShdw blurRad="50800" dist="38100" dir="2700000" algn="tl" rotWithShape="0">
              <a:prstClr val="black">
                <a:alpha val="40000"/>
              </a:prstClr>
            </a:outerShdw>
          </a:effectLst>
        </p:grpSpPr>
        <p:sp>
          <p:nvSpPr>
            <p:cNvPr id="7" name="Line 7"/>
            <p:cNvSpPr>
              <a:spLocks noChangeShapeType="1"/>
            </p:cNvSpPr>
            <p:nvPr/>
          </p:nvSpPr>
          <p:spPr bwMode="auto">
            <a:xfrm>
              <a:off x="1950819" y="5727418"/>
              <a:ext cx="6524625" cy="1588"/>
            </a:xfrm>
            <a:prstGeom prst="line">
              <a:avLst/>
            </a:prstGeom>
            <a:noFill/>
            <a:ln w="38100">
              <a:solidFill>
                <a:schemeClr val="tx1"/>
              </a:solidFill>
              <a:round/>
              <a:headEnd/>
              <a:tailEnd/>
            </a:ln>
          </p:spPr>
          <p:txBody>
            <a:bodyPr lIns="0" tIns="0" rIns="0" bIns="0"/>
            <a:lstStyle/>
            <a:p>
              <a:endParaRPr lang="sv-SE" sz="1350"/>
            </a:p>
          </p:txBody>
        </p:sp>
        <p:sp>
          <p:nvSpPr>
            <p:cNvPr id="9" name="Text Box 11"/>
            <p:cNvSpPr txBox="1">
              <a:spLocks noChangeArrowheads="1"/>
            </p:cNvSpPr>
            <p:nvPr/>
          </p:nvSpPr>
          <p:spPr bwMode="auto">
            <a:xfrm>
              <a:off x="666965" y="4492309"/>
              <a:ext cx="1292095" cy="39353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050" dirty="0"/>
                <a:t>7,5 inkomstbasbelopp</a:t>
              </a:r>
              <a:br>
                <a:rPr lang="sv-SE" sz="1050" dirty="0"/>
              </a:br>
              <a:r>
                <a:rPr lang="sv-SE" sz="1050" dirty="0"/>
                <a:t>46 438 kr/mån</a:t>
              </a:r>
              <a:endParaRPr lang="en-GB" sz="1050" dirty="0"/>
            </a:p>
          </p:txBody>
        </p:sp>
        <p:sp>
          <p:nvSpPr>
            <p:cNvPr id="11" name="Text Box 16"/>
            <p:cNvSpPr txBox="1">
              <a:spLocks noChangeArrowheads="1"/>
            </p:cNvSpPr>
            <p:nvPr/>
          </p:nvSpPr>
          <p:spPr bwMode="auto">
            <a:xfrm>
              <a:off x="2912737" y="1626084"/>
              <a:ext cx="5804296" cy="224880"/>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1200" b="1" i="1"/>
                <a:t>Ålderspension	</a:t>
              </a:r>
              <a:endParaRPr lang="en-GB" sz="1200" b="1" i="1"/>
            </a:p>
          </p:txBody>
        </p:sp>
        <p:sp>
          <p:nvSpPr>
            <p:cNvPr id="13" name="Rectangle 21"/>
            <p:cNvSpPr>
              <a:spLocks noChangeArrowheads="1"/>
            </p:cNvSpPr>
            <p:nvPr/>
          </p:nvSpPr>
          <p:spPr bwMode="auto">
            <a:xfrm>
              <a:off x="2841016" y="4937045"/>
              <a:ext cx="1081087" cy="763546"/>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algn="ctr" eaLnBrk="0" hangingPunct="0">
                <a:lnSpc>
                  <a:spcPct val="100000"/>
                </a:lnSpc>
              </a:pPr>
              <a:endParaRPr lang="sv-SE" sz="1500">
                <a:solidFill>
                  <a:schemeClr val="bg1"/>
                </a:solidFill>
              </a:endParaRPr>
            </a:p>
            <a:p>
              <a:pPr algn="ctr" eaLnBrk="0" hangingPunct="0">
                <a:lnSpc>
                  <a:spcPct val="100000"/>
                </a:lnSpc>
              </a:pPr>
              <a:r>
                <a:rPr lang="sv-SE" sz="1600">
                  <a:solidFill>
                    <a:schemeClr val="bg1"/>
                  </a:solidFill>
                </a:rPr>
                <a:t>4,5 %</a:t>
              </a:r>
            </a:p>
            <a:p>
              <a:pPr algn="ctr" eaLnBrk="0" hangingPunct="0">
                <a:lnSpc>
                  <a:spcPct val="100000"/>
                </a:lnSpc>
              </a:pPr>
              <a:r>
                <a:rPr lang="sv-SE" sz="1050">
                  <a:solidFill>
                    <a:schemeClr val="bg1"/>
                  </a:solidFill>
                </a:rPr>
                <a:t>+ DTP</a:t>
              </a:r>
            </a:p>
            <a:p>
              <a:pPr algn="ctr" eaLnBrk="0" hangingPunct="0">
                <a:lnSpc>
                  <a:spcPct val="100000"/>
                </a:lnSpc>
              </a:pPr>
              <a:endParaRPr lang="en-GB" sz="1500">
                <a:solidFill>
                  <a:schemeClr val="bg1"/>
                </a:solidFill>
              </a:endParaRPr>
            </a:p>
          </p:txBody>
        </p:sp>
        <p:sp>
          <p:nvSpPr>
            <p:cNvPr id="18" name="Rectangle 27"/>
            <p:cNvSpPr txBox="1">
              <a:spLocks noChangeArrowheads="1"/>
            </p:cNvSpPr>
            <p:nvPr/>
          </p:nvSpPr>
          <p:spPr>
            <a:xfrm>
              <a:off x="1950819" y="5755834"/>
              <a:ext cx="6524627" cy="315912"/>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buFont typeface="Wingdings" pitchFamily="2" charset="2"/>
                <a:buChar char="ü"/>
              </a:pPr>
              <a:r>
                <a:rPr lang="sv-SE" sz="1050" b="1" i="1"/>
                <a:t>Pensionsmedförande lön (PML) </a:t>
              </a:r>
              <a:r>
                <a:rPr lang="sv-SE" sz="1050"/>
                <a:t>Kontant utbetald månadslön</a:t>
              </a:r>
              <a:endParaRPr lang="en-GB" sz="1050"/>
            </a:p>
          </p:txBody>
        </p:sp>
        <p:sp>
          <p:nvSpPr>
            <p:cNvPr id="19" name="Text Box 12"/>
            <p:cNvSpPr txBox="1">
              <a:spLocks noChangeArrowheads="1"/>
            </p:cNvSpPr>
            <p:nvPr/>
          </p:nvSpPr>
          <p:spPr bwMode="auto">
            <a:xfrm>
              <a:off x="707885" y="2106240"/>
              <a:ext cx="1210255" cy="59030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050" dirty="0"/>
                <a:t>30 inkomstbasbelopp</a:t>
              </a:r>
              <a:br>
                <a:rPr lang="sv-SE" sz="1050" dirty="0"/>
              </a:br>
              <a:r>
                <a:rPr lang="sv-SE" sz="1050" dirty="0"/>
                <a:t>185 750 kr/mån</a:t>
              </a:r>
              <a:endParaRPr lang="en-GB" sz="1050" dirty="0"/>
            </a:p>
          </p:txBody>
        </p:sp>
        <p:sp>
          <p:nvSpPr>
            <p:cNvPr id="26" name="Text Box 12"/>
            <p:cNvSpPr txBox="1">
              <a:spLocks noChangeArrowheads="1"/>
            </p:cNvSpPr>
            <p:nvPr/>
          </p:nvSpPr>
          <p:spPr bwMode="auto">
            <a:xfrm>
              <a:off x="717772" y="3045513"/>
              <a:ext cx="1210255" cy="59030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050" dirty="0"/>
                <a:t>20 inkomstbasbelopp</a:t>
              </a:r>
              <a:br>
                <a:rPr lang="sv-SE" sz="1050" dirty="0"/>
              </a:br>
              <a:r>
                <a:rPr lang="sv-SE" sz="1050" dirty="0"/>
                <a:t>123 833 kr/mån</a:t>
              </a:r>
              <a:endParaRPr lang="en-GB" sz="1050" dirty="0"/>
            </a:p>
          </p:txBody>
        </p:sp>
        <p:sp>
          <p:nvSpPr>
            <p:cNvPr id="28" name="Line 6"/>
            <p:cNvSpPr>
              <a:spLocks noChangeShapeType="1"/>
            </p:cNvSpPr>
            <p:nvPr/>
          </p:nvSpPr>
          <p:spPr bwMode="auto">
            <a:xfrm flipV="1">
              <a:off x="730734" y="3409826"/>
              <a:ext cx="4039635" cy="4274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endParaRPr lang="sv-SE" sz="1350"/>
            </a:p>
          </p:txBody>
        </p:sp>
        <p:sp>
          <p:nvSpPr>
            <p:cNvPr id="29" name="Line 6"/>
            <p:cNvSpPr>
              <a:spLocks noChangeShapeType="1"/>
            </p:cNvSpPr>
            <p:nvPr/>
          </p:nvSpPr>
          <p:spPr bwMode="auto">
            <a:xfrm flipV="1">
              <a:off x="666965" y="4641048"/>
              <a:ext cx="4103403" cy="136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endParaRPr lang="sv-SE" sz="1350"/>
            </a:p>
          </p:txBody>
        </p:sp>
        <p:sp>
          <p:nvSpPr>
            <p:cNvPr id="27" name="Line 6"/>
            <p:cNvSpPr>
              <a:spLocks noChangeShapeType="1"/>
            </p:cNvSpPr>
            <p:nvPr/>
          </p:nvSpPr>
          <p:spPr bwMode="auto">
            <a:xfrm flipV="1">
              <a:off x="730734" y="2471315"/>
              <a:ext cx="4039635" cy="136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endParaRPr lang="sv-SE" sz="1350"/>
            </a:p>
          </p:txBody>
        </p:sp>
        <p:sp>
          <p:nvSpPr>
            <p:cNvPr id="23" name="TextBox 22"/>
            <p:cNvSpPr txBox="1"/>
            <p:nvPr/>
          </p:nvSpPr>
          <p:spPr>
            <a:xfrm rot="16200000">
              <a:off x="1981971" y="3786553"/>
              <a:ext cx="679756" cy="322651"/>
            </a:xfrm>
            <a:prstGeom prst="rect">
              <a:avLst/>
            </a:prstGeom>
            <a:noFill/>
          </p:spPr>
          <p:txBody>
            <a:bodyPr wrap="square" rtlCol="0">
              <a:spAutoFit/>
            </a:bodyPr>
            <a:lstStyle/>
            <a:p>
              <a:r>
                <a:rPr lang="en-US" sz="1350" err="1"/>
                <a:t>Lön</a:t>
              </a:r>
              <a:endParaRPr lang="en-US" sz="1350"/>
            </a:p>
          </p:txBody>
        </p:sp>
        <p:sp>
          <p:nvSpPr>
            <p:cNvPr id="10" name="TextBox 9"/>
            <p:cNvSpPr txBox="1"/>
            <p:nvPr/>
          </p:nvSpPr>
          <p:spPr>
            <a:xfrm>
              <a:off x="2837772" y="3086114"/>
              <a:ext cx="1084332" cy="1002588"/>
            </a:xfrm>
            <a:prstGeom prst="rect">
              <a:avLst/>
            </a:prstGeom>
            <a:noFill/>
          </p:spPr>
          <p:txBody>
            <a:bodyPr wrap="square" rtlCol="0">
              <a:spAutoFit/>
            </a:bodyPr>
            <a:lstStyle/>
            <a:p>
              <a:pPr algn="ctr"/>
              <a:r>
                <a:rPr lang="en-US" sz="1600">
                  <a:solidFill>
                    <a:schemeClr val="bg1"/>
                  </a:solidFill>
                </a:rPr>
                <a:t>30%</a:t>
              </a:r>
            </a:p>
            <a:p>
              <a:pPr algn="ctr"/>
              <a:r>
                <a:rPr lang="en-US" sz="1050">
                  <a:solidFill>
                    <a:schemeClr val="bg1"/>
                  </a:solidFill>
                </a:rPr>
                <a:t>+ </a:t>
              </a:r>
              <a:r>
                <a:rPr lang="en-US" sz="1050" err="1">
                  <a:solidFill>
                    <a:schemeClr val="bg1"/>
                  </a:solidFill>
                </a:rPr>
                <a:t>deltids</a:t>
              </a:r>
              <a:r>
                <a:rPr lang="en-US" sz="1050">
                  <a:solidFill>
                    <a:schemeClr val="bg1"/>
                  </a:solidFill>
                </a:rPr>
                <a:t>-pensions-</a:t>
              </a:r>
              <a:r>
                <a:rPr lang="en-US" sz="1050" err="1">
                  <a:solidFill>
                    <a:schemeClr val="bg1"/>
                  </a:solidFill>
                </a:rPr>
                <a:t>premie</a:t>
              </a:r>
              <a:r>
                <a:rPr lang="en-US" sz="1050">
                  <a:solidFill>
                    <a:schemeClr val="bg1"/>
                  </a:solidFill>
                </a:rPr>
                <a:t> (DTP)</a:t>
              </a:r>
            </a:p>
          </p:txBody>
        </p:sp>
      </p:grpSp>
      <p:sp>
        <p:nvSpPr>
          <p:cNvPr id="5" name="Rubrik 1">
            <a:extLst>
              <a:ext uri="{FF2B5EF4-FFF2-40B4-BE49-F238E27FC236}">
                <a16:creationId xmlns:a16="http://schemas.microsoft.com/office/drawing/2014/main" id="{709C139A-8794-288A-88E9-D2DF230ABDE3}"/>
              </a:ext>
            </a:extLst>
          </p:cNvPr>
          <p:cNvSpPr txBox="1">
            <a:spLocks/>
          </p:cNvSpPr>
          <p:nvPr/>
        </p:nvSpPr>
        <p:spPr>
          <a:xfrm>
            <a:off x="628650" y="772716"/>
            <a:ext cx="7886700" cy="465591"/>
          </a:xfrm>
          <a:prstGeom prst="rect">
            <a:avLst/>
          </a:prstGeom>
        </p:spPr>
        <p:txBody>
          <a:bodyPr anchor="b"/>
          <a:lstStyle>
            <a:lvl1pPr algn="ctr" defTabSz="457200" rtl="0" eaLnBrk="1" latinLnBrk="0" hangingPunct="1">
              <a:spcBef>
                <a:spcPct val="0"/>
              </a:spcBef>
              <a:buNone/>
              <a:defRPr sz="4500" b="1" kern="1200">
                <a:solidFill>
                  <a:schemeClr val="tx1"/>
                </a:solidFill>
                <a:latin typeface="Roboto" panose="02000000000000000000" pitchFamily="2" charset="0"/>
                <a:ea typeface="Roboto" panose="02000000000000000000" pitchFamily="2" charset="0"/>
                <a:cs typeface="Arial"/>
              </a:defRPr>
            </a:lvl1pPr>
          </a:lstStyle>
          <a:p>
            <a:endParaRPr lang="sv-SE"/>
          </a:p>
        </p:txBody>
      </p:sp>
      <p:sp>
        <p:nvSpPr>
          <p:cNvPr id="14" name="textruta 13">
            <a:extLst>
              <a:ext uri="{FF2B5EF4-FFF2-40B4-BE49-F238E27FC236}">
                <a16:creationId xmlns:a16="http://schemas.microsoft.com/office/drawing/2014/main" id="{B2E02798-DE83-1BAE-877F-64EFDB27C4F3}"/>
              </a:ext>
            </a:extLst>
          </p:cNvPr>
          <p:cNvSpPr txBox="1"/>
          <p:nvPr/>
        </p:nvSpPr>
        <p:spPr>
          <a:xfrm>
            <a:off x="843139" y="521959"/>
            <a:ext cx="7262283" cy="523220"/>
          </a:xfrm>
          <a:prstGeom prst="rect">
            <a:avLst/>
          </a:prstGeom>
          <a:noFill/>
        </p:spPr>
        <p:txBody>
          <a:bodyPr wrap="square">
            <a:spAutoFit/>
          </a:bodyPr>
          <a:lstStyle/>
          <a:p>
            <a:r>
              <a:rPr kumimoji="0" lang="sv-SE" sz="2800" b="1" i="0" u="none" strike="noStrike" kern="1200" cap="none" spc="0" normalizeH="0" baseline="0" noProof="0">
                <a:ln>
                  <a:noFill/>
                </a:ln>
                <a:solidFill>
                  <a:srgbClr val="F4911E"/>
                </a:solidFill>
                <a:effectLst/>
                <a:uLnTx/>
                <a:uFillTx/>
                <a:latin typeface="Helvetica" pitchFamily="2" charset="0"/>
                <a:ea typeface="Roboto" panose="02000000000000000000" pitchFamily="2" charset="0"/>
                <a:cs typeface="Arial"/>
              </a:rPr>
              <a:t>ITP1 – en </a:t>
            </a:r>
            <a:r>
              <a:rPr lang="sv-SE" sz="2800" b="1">
                <a:solidFill>
                  <a:srgbClr val="F4911E"/>
                </a:solidFill>
                <a:latin typeface="Helvetica" pitchFamily="2" charset="0"/>
                <a:ea typeface="Roboto" panose="02000000000000000000" pitchFamily="2" charset="0"/>
                <a:cs typeface="Arial"/>
              </a:rPr>
              <a:t>premie</a:t>
            </a:r>
            <a:r>
              <a:rPr kumimoji="0" lang="sv-SE" sz="2800" b="1" i="0" u="none" strike="noStrike" kern="1200" cap="none" spc="0" normalizeH="0" baseline="0" noProof="0">
                <a:ln>
                  <a:noFill/>
                </a:ln>
                <a:solidFill>
                  <a:srgbClr val="F4911E"/>
                </a:solidFill>
                <a:effectLst/>
                <a:uLnTx/>
                <a:uFillTx/>
                <a:latin typeface="Helvetica" pitchFamily="2" charset="0"/>
                <a:ea typeface="Roboto" panose="02000000000000000000" pitchFamily="2" charset="0"/>
                <a:cs typeface="Arial"/>
              </a:rPr>
              <a:t>bestämd pension</a:t>
            </a:r>
            <a:endParaRPr lang="sv-SE"/>
          </a:p>
        </p:txBody>
      </p:sp>
      <p:pic>
        <p:nvPicPr>
          <p:cNvPr id="22" name="Bildobjekt 21">
            <a:extLst>
              <a:ext uri="{FF2B5EF4-FFF2-40B4-BE49-F238E27FC236}">
                <a16:creationId xmlns:a16="http://schemas.microsoft.com/office/drawing/2014/main" id="{E25A270E-96B4-C574-23ED-70E377F05B1C}"/>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Tree>
    <p:extLst>
      <p:ext uri="{BB962C8B-B14F-4D97-AF65-F5344CB8AC3E}">
        <p14:creationId xmlns:p14="http://schemas.microsoft.com/office/powerpoint/2010/main" val="588629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6D54D3-3F4B-3E6B-7473-560720286DD7}"/>
              </a:ext>
            </a:extLst>
          </p:cNvPr>
          <p:cNvSpPr>
            <a:spLocks noGrp="1"/>
          </p:cNvSpPr>
          <p:nvPr>
            <p:ph type="title"/>
          </p:nvPr>
        </p:nvSpPr>
        <p:spPr/>
        <p:txBody>
          <a:bodyPr/>
          <a:lstStyle/>
          <a:p>
            <a:r>
              <a:rPr lang="sv-SE" err="1"/>
              <a:t>Collectum</a:t>
            </a:r>
            <a:r>
              <a:rPr lang="sv-SE"/>
              <a:t> - Fondförsäkring</a:t>
            </a:r>
          </a:p>
        </p:txBody>
      </p:sp>
      <p:graphicFrame>
        <p:nvGraphicFramePr>
          <p:cNvPr id="8" name="Diagram 7">
            <a:extLst>
              <a:ext uri="{FF2B5EF4-FFF2-40B4-BE49-F238E27FC236}">
                <a16:creationId xmlns:a16="http://schemas.microsoft.com/office/drawing/2014/main" id="{FAA71530-180C-22C9-80A2-3990DE1D75F8}"/>
              </a:ext>
            </a:extLst>
          </p:cNvPr>
          <p:cNvGraphicFramePr/>
          <p:nvPr>
            <p:extLst>
              <p:ext uri="{D42A27DB-BD31-4B8C-83A1-F6EECF244321}">
                <p14:modId xmlns:p14="http://schemas.microsoft.com/office/powerpoint/2010/main" val="1974202116"/>
              </p:ext>
            </p:extLst>
          </p:nvPr>
        </p:nvGraphicFramePr>
        <p:xfrm>
          <a:off x="559568" y="1477108"/>
          <a:ext cx="8193803" cy="3313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ruta 8">
            <a:extLst>
              <a:ext uri="{FF2B5EF4-FFF2-40B4-BE49-F238E27FC236}">
                <a16:creationId xmlns:a16="http://schemas.microsoft.com/office/drawing/2014/main" id="{EDB53FE4-9AF8-B20B-215F-FE305D489CBE}"/>
              </a:ext>
            </a:extLst>
          </p:cNvPr>
          <p:cNvSpPr txBox="1"/>
          <p:nvPr/>
        </p:nvSpPr>
        <p:spPr>
          <a:xfrm>
            <a:off x="7557563" y="4844991"/>
            <a:ext cx="1087157" cy="184666"/>
          </a:xfrm>
          <a:prstGeom prst="rect">
            <a:avLst/>
          </a:prstGeom>
          <a:noFill/>
        </p:spPr>
        <p:txBody>
          <a:bodyPr wrap="none" rtlCol="0">
            <a:spAutoFit/>
          </a:bodyPr>
          <a:lstStyle/>
          <a:p>
            <a:r>
              <a:rPr lang="sv-SE" sz="600">
                <a:latin typeface="Helvetica" pitchFamily="2" charset="0"/>
              </a:rPr>
              <a:t>Källa: Konsumenternas.se</a:t>
            </a:r>
          </a:p>
        </p:txBody>
      </p:sp>
      <p:sp>
        <p:nvSpPr>
          <p:cNvPr id="10" name="textruta 9">
            <a:extLst>
              <a:ext uri="{FF2B5EF4-FFF2-40B4-BE49-F238E27FC236}">
                <a16:creationId xmlns:a16="http://schemas.microsoft.com/office/drawing/2014/main" id="{6CD65BDC-714B-76BD-77DC-F6DCE1D26A1A}"/>
              </a:ext>
            </a:extLst>
          </p:cNvPr>
          <p:cNvSpPr txBox="1"/>
          <p:nvPr/>
        </p:nvSpPr>
        <p:spPr>
          <a:xfrm>
            <a:off x="499280" y="4818921"/>
            <a:ext cx="4866540" cy="184666"/>
          </a:xfrm>
          <a:prstGeom prst="rect">
            <a:avLst/>
          </a:prstGeom>
          <a:noFill/>
        </p:spPr>
        <p:txBody>
          <a:bodyPr wrap="square">
            <a:spAutoFit/>
          </a:bodyPr>
          <a:lstStyle/>
          <a:p>
            <a:r>
              <a:rPr lang="sv-SE" sz="600">
                <a:hlinkClick r:id="rId8"/>
              </a:rPr>
              <a:t>https://www.konsumenternas.se/konsumentstod/jamforelser/pension/kollektivavtalade-tjanstepensioner/jamfor-avtalsomradet-itp-1/hel-oversikt/</a:t>
            </a:r>
            <a:endParaRPr lang="sv-SE" sz="600"/>
          </a:p>
        </p:txBody>
      </p:sp>
      <p:sp>
        <p:nvSpPr>
          <p:cNvPr id="4" name="textruta 3">
            <a:extLst>
              <a:ext uri="{FF2B5EF4-FFF2-40B4-BE49-F238E27FC236}">
                <a16:creationId xmlns:a16="http://schemas.microsoft.com/office/drawing/2014/main" id="{6CD8C537-9637-E9A7-FC1F-D7E749139CCD}"/>
              </a:ext>
            </a:extLst>
          </p:cNvPr>
          <p:cNvSpPr txBox="1"/>
          <p:nvPr/>
        </p:nvSpPr>
        <p:spPr>
          <a:xfrm>
            <a:off x="677423" y="1232244"/>
            <a:ext cx="4581574"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Helvetica" pitchFamily="2" charset="0"/>
                <a:ea typeface="+mn-ea"/>
                <a:cs typeface="+mn-cs"/>
              </a:rPr>
              <a:t>Nya från upphandling 2023, valbara från 1/10 2023</a:t>
            </a:r>
          </a:p>
        </p:txBody>
      </p:sp>
    </p:spTree>
    <p:extLst>
      <p:ext uri="{BB962C8B-B14F-4D97-AF65-F5344CB8AC3E}">
        <p14:creationId xmlns:p14="http://schemas.microsoft.com/office/powerpoint/2010/main" val="6779167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6253083-C12D-6444-B261-21D933FEB721}"/>
              </a:ext>
            </a:extLst>
          </p:cNvPr>
          <p:cNvSpPr>
            <a:spLocks noGrp="1"/>
          </p:cNvSpPr>
          <p:nvPr>
            <p:ph type="title"/>
          </p:nvPr>
        </p:nvSpPr>
        <p:spPr/>
        <p:txBody>
          <a:bodyPr/>
          <a:lstStyle/>
          <a:p>
            <a:r>
              <a:rPr lang="sv-SE" dirty="0"/>
              <a:t>Ålder för allmän pension</a:t>
            </a:r>
          </a:p>
        </p:txBody>
      </p:sp>
      <p:graphicFrame>
        <p:nvGraphicFramePr>
          <p:cNvPr id="11" name="Diagram 10">
            <a:extLst>
              <a:ext uri="{FF2B5EF4-FFF2-40B4-BE49-F238E27FC236}">
                <a16:creationId xmlns:a16="http://schemas.microsoft.com/office/drawing/2014/main" id="{5F04418A-F2FC-5340-AA6B-E9E29324332C}"/>
              </a:ext>
            </a:extLst>
          </p:cNvPr>
          <p:cNvGraphicFramePr/>
          <p:nvPr>
            <p:extLst>
              <p:ext uri="{D42A27DB-BD31-4B8C-83A1-F6EECF244321}">
                <p14:modId xmlns:p14="http://schemas.microsoft.com/office/powerpoint/2010/main" val="580951789"/>
              </p:ext>
            </p:extLst>
          </p:nvPr>
        </p:nvGraphicFramePr>
        <p:xfrm>
          <a:off x="1548847" y="1351721"/>
          <a:ext cx="5776291" cy="3301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8202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5"/>
          <p:cNvSpPr txBox="1">
            <a:spLocks/>
          </p:cNvSpPr>
          <p:nvPr/>
        </p:nvSpPr>
        <p:spPr>
          <a:xfrm>
            <a:off x="1089590" y="400575"/>
            <a:ext cx="6856810" cy="517922"/>
          </a:xfrm>
          <a:prstGeom prst="rect">
            <a:avLst/>
          </a:prstGeom>
        </p:spPr>
        <p:txBody>
          <a:bodyPr/>
          <a:lstStyle/>
          <a:p>
            <a:pPr lvl="0">
              <a:lnSpc>
                <a:spcPct val="83000"/>
              </a:lnSpc>
              <a:defRPr/>
            </a:pPr>
            <a:r>
              <a:rPr lang="sv-SE" sz="2800" kern="0" dirty="0">
                <a:solidFill>
                  <a:srgbClr val="E07523"/>
                </a:solidFill>
                <a:latin typeface="Helvetica" panose="020B0604020202020204" pitchFamily="34" charset="0"/>
                <a:cs typeface="Helvetica" panose="020B0604020202020204" pitchFamily="34" charset="0"/>
              </a:rPr>
              <a:t>OCCUPATIONAL PENSION ITP1 </a:t>
            </a:r>
            <a:endParaRPr lang="sv-SE" sz="2800" kern="0" dirty="0">
              <a:solidFill>
                <a:srgbClr val="DE9F1F"/>
              </a:solidFill>
              <a:latin typeface="Helvetica" panose="020B0604020202020204" pitchFamily="34" charset="0"/>
              <a:cs typeface="Helvetica" panose="020B0604020202020204" pitchFamily="34" charset="0"/>
            </a:endParaRPr>
          </a:p>
          <a:p>
            <a:pPr defTabSz="685800" eaLnBrk="0" fontAlgn="base" hangingPunct="0">
              <a:lnSpc>
                <a:spcPct val="83000"/>
              </a:lnSpc>
              <a:spcBef>
                <a:spcPct val="0"/>
              </a:spcBef>
              <a:spcAft>
                <a:spcPct val="0"/>
              </a:spcAft>
              <a:defRPr/>
            </a:pPr>
            <a:endParaRPr lang="sv-SE" sz="2800" kern="0" dirty="0">
              <a:solidFill>
                <a:srgbClr val="DE9F1F"/>
              </a:solidFill>
              <a:latin typeface="Helvetica" panose="020B0604020202020204" pitchFamily="34" charset="0"/>
              <a:ea typeface="+mj-ea"/>
              <a:cs typeface="Helvetica" panose="020B0604020202020204" pitchFamily="34" charset="0"/>
            </a:endParaRPr>
          </a:p>
        </p:txBody>
      </p:sp>
      <p:sp>
        <p:nvSpPr>
          <p:cNvPr id="21" name="Document 20"/>
          <p:cNvSpPr/>
          <p:nvPr/>
        </p:nvSpPr>
        <p:spPr bwMode="auto">
          <a:xfrm rot="10800000">
            <a:off x="3467883" y="1005577"/>
            <a:ext cx="433388" cy="685340"/>
          </a:xfrm>
          <a:prstGeom prst="flowChartDocument">
            <a:avLst/>
          </a:prstGeom>
          <a:solidFill>
            <a:srgbClr val="DE9F1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panose="020B0604020202020204" pitchFamily="34" charset="0"/>
              <a:ea typeface="ＭＳ Ｐゴシック" pitchFamily="48" charset="-128"/>
            </a:endParaRPr>
          </a:p>
        </p:txBody>
      </p:sp>
      <p:sp>
        <p:nvSpPr>
          <p:cNvPr id="3" name="Rectangle 27"/>
          <p:cNvSpPr txBox="1">
            <a:spLocks noChangeArrowheads="1"/>
          </p:cNvSpPr>
          <p:nvPr/>
        </p:nvSpPr>
        <p:spPr>
          <a:xfrm>
            <a:off x="1401840" y="4118278"/>
            <a:ext cx="6339130" cy="385597"/>
          </a:xfrm>
          <a:prstGeom prst="rect">
            <a:avLst/>
          </a:prstGeom>
          <a:noFill/>
          <a:effectLst>
            <a:outerShdw blurRad="50800" dist="38100" dir="2700000" algn="tl" rotWithShape="0">
              <a:prstClr val="black">
                <a:alpha val="40000"/>
              </a:prstClr>
            </a:outerShdw>
          </a:effectLst>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sz="1200" b="1" i="1" dirty="0"/>
              <a:t>Pensionable salary</a:t>
            </a:r>
            <a:br>
              <a:rPr lang="en-US" sz="1050" b="1" i="1" dirty="0"/>
            </a:br>
            <a:r>
              <a:rPr lang="sv-SE" sz="1050" dirty="0"/>
              <a:t>Cash </a:t>
            </a:r>
            <a:r>
              <a:rPr lang="sv-SE" sz="1050" dirty="0" err="1"/>
              <a:t>paid</a:t>
            </a:r>
            <a:r>
              <a:rPr lang="sv-SE" sz="1050" dirty="0"/>
              <a:t> </a:t>
            </a:r>
            <a:r>
              <a:rPr lang="sv-SE" sz="1050" dirty="0" err="1"/>
              <a:t>monthly</a:t>
            </a:r>
            <a:r>
              <a:rPr lang="sv-SE" sz="1050" dirty="0"/>
              <a:t> </a:t>
            </a:r>
            <a:r>
              <a:rPr lang="sv-SE" sz="1050" dirty="0" err="1"/>
              <a:t>salary</a:t>
            </a:r>
            <a:endParaRPr lang="en-GB" sz="1050" dirty="0"/>
          </a:p>
        </p:txBody>
      </p:sp>
      <p:sp>
        <p:nvSpPr>
          <p:cNvPr id="4" name="Rectangle 2"/>
          <p:cNvSpPr>
            <a:spLocks noChangeArrowheads="1"/>
          </p:cNvSpPr>
          <p:nvPr/>
        </p:nvSpPr>
        <p:spPr bwMode="auto">
          <a:xfrm>
            <a:off x="3467883" y="1631880"/>
            <a:ext cx="433388" cy="2429263"/>
          </a:xfrm>
          <a:prstGeom prst="rect">
            <a:avLst/>
          </a:prstGeom>
          <a:solidFill>
            <a:srgbClr val="DE9F1F"/>
          </a:solidFill>
          <a:ln w="76200">
            <a:noFill/>
            <a:miter lim="800000"/>
            <a:headEnd/>
            <a:tailEnd/>
          </a:ln>
          <a:effectLst>
            <a:outerShdw blurRad="50800" dist="38100" dir="2700000" algn="tl" rotWithShape="0">
              <a:prstClr val="black">
                <a:alpha val="40000"/>
              </a:prstClr>
            </a:outerShdw>
          </a:effectLst>
        </p:spPr>
        <p:txBody>
          <a:bodyPr wrap="none" lIns="0" tIns="0" rIns="0" bIns="0" anchor="ctr"/>
          <a:lstStyle/>
          <a:p>
            <a:pPr algn="ctr" eaLnBrk="0" hangingPunct="0">
              <a:lnSpc>
                <a:spcPct val="100000"/>
              </a:lnSpc>
            </a:pPr>
            <a:endParaRPr lang="en-GB" sz="1500" b="1"/>
          </a:p>
        </p:txBody>
      </p:sp>
      <p:sp>
        <p:nvSpPr>
          <p:cNvPr id="10" name="Rectangle 21"/>
          <p:cNvSpPr>
            <a:spLocks noChangeArrowheads="1"/>
          </p:cNvSpPr>
          <p:nvPr/>
        </p:nvSpPr>
        <p:spPr bwMode="auto">
          <a:xfrm>
            <a:off x="4535286" y="3582755"/>
            <a:ext cx="810815" cy="462978"/>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algn="ctr" eaLnBrk="0" hangingPunct="0">
              <a:lnSpc>
                <a:spcPct val="100000"/>
              </a:lnSpc>
            </a:pPr>
            <a:r>
              <a:rPr lang="sv-SE" sz="1350" dirty="0">
                <a:solidFill>
                  <a:schemeClr val="bg1"/>
                </a:solidFill>
              </a:rPr>
              <a:t>4,5%</a:t>
            </a:r>
            <a:endParaRPr lang="en-GB" sz="1350" dirty="0">
              <a:solidFill>
                <a:schemeClr val="bg1"/>
              </a:solidFill>
            </a:endParaRPr>
          </a:p>
        </p:txBody>
      </p:sp>
      <p:sp>
        <p:nvSpPr>
          <p:cNvPr id="16" name="Line 6"/>
          <p:cNvSpPr>
            <a:spLocks noChangeShapeType="1"/>
          </p:cNvSpPr>
          <p:nvPr/>
        </p:nvSpPr>
        <p:spPr bwMode="auto">
          <a:xfrm>
            <a:off x="2615458" y="1503849"/>
            <a:ext cx="4327428" cy="3784"/>
          </a:xfrm>
          <a:prstGeom prst="line">
            <a:avLst/>
          </a:prstGeom>
          <a:noFill/>
          <a:ln w="9525">
            <a:solidFill>
              <a:schemeClr val="tx1"/>
            </a:solidFill>
            <a:prstDash val="sysDot"/>
            <a:round/>
            <a:headEnd/>
            <a:tailEnd/>
          </a:ln>
          <a:effectLst>
            <a:outerShdw blurRad="50800" dist="38100" dir="2700000" algn="tl" rotWithShape="0">
              <a:prstClr val="black">
                <a:alpha val="40000"/>
              </a:prstClr>
            </a:outerShdw>
          </a:effectLst>
        </p:spPr>
        <p:txBody>
          <a:bodyPr lIns="0" tIns="0" rIns="0" bIns="0"/>
          <a:lstStyle/>
          <a:p>
            <a:endParaRPr lang="sv-SE" sz="1350" dirty="0"/>
          </a:p>
        </p:txBody>
      </p:sp>
      <p:sp>
        <p:nvSpPr>
          <p:cNvPr id="17" name="Line 5"/>
          <p:cNvSpPr>
            <a:spLocks noChangeShapeType="1"/>
          </p:cNvSpPr>
          <p:nvPr/>
        </p:nvSpPr>
        <p:spPr bwMode="auto">
          <a:xfrm>
            <a:off x="2615458" y="2233956"/>
            <a:ext cx="4361456" cy="7621"/>
          </a:xfrm>
          <a:prstGeom prst="line">
            <a:avLst/>
          </a:prstGeom>
          <a:noFill/>
          <a:ln w="9525">
            <a:solidFill>
              <a:schemeClr val="tx1"/>
            </a:solidFill>
            <a:prstDash val="sysDot"/>
            <a:round/>
            <a:headEnd/>
            <a:tailEnd/>
          </a:ln>
          <a:effectLst>
            <a:outerShdw blurRad="50800" dist="38100" dir="2700000" algn="tl" rotWithShape="0">
              <a:prstClr val="black">
                <a:alpha val="40000"/>
              </a:prstClr>
            </a:outerShdw>
          </a:effectLst>
        </p:spPr>
        <p:txBody>
          <a:bodyPr lIns="0" tIns="0" rIns="0" bIns="0"/>
          <a:lstStyle/>
          <a:p>
            <a:endParaRPr lang="sv-SE" sz="1350"/>
          </a:p>
        </p:txBody>
      </p:sp>
      <p:sp>
        <p:nvSpPr>
          <p:cNvPr id="18" name="Line 4"/>
          <p:cNvSpPr>
            <a:spLocks noChangeShapeType="1"/>
          </p:cNvSpPr>
          <p:nvPr/>
        </p:nvSpPr>
        <p:spPr bwMode="auto">
          <a:xfrm>
            <a:off x="2615458" y="3238362"/>
            <a:ext cx="4361456" cy="6651"/>
          </a:xfrm>
          <a:prstGeom prst="line">
            <a:avLst/>
          </a:prstGeom>
          <a:noFill/>
          <a:ln w="9525">
            <a:solidFill>
              <a:schemeClr val="tx1"/>
            </a:solidFill>
            <a:prstDash val="sysDot"/>
            <a:round/>
            <a:headEnd/>
            <a:tailEnd/>
          </a:ln>
          <a:effectLst>
            <a:outerShdw blurRad="50800" dist="38100" dir="2700000" algn="tl" rotWithShape="0">
              <a:prstClr val="black">
                <a:alpha val="40000"/>
              </a:prstClr>
            </a:outerShdw>
          </a:effectLst>
        </p:spPr>
        <p:txBody>
          <a:bodyPr lIns="0" tIns="0" rIns="0" bIns="0"/>
          <a:lstStyle/>
          <a:p>
            <a:endParaRPr lang="sv-SE" sz="1350" dirty="0"/>
          </a:p>
        </p:txBody>
      </p:sp>
      <p:sp>
        <p:nvSpPr>
          <p:cNvPr id="19" name="Line 7"/>
          <p:cNvSpPr>
            <a:spLocks noChangeShapeType="1"/>
          </p:cNvSpPr>
          <p:nvPr/>
        </p:nvSpPr>
        <p:spPr bwMode="auto">
          <a:xfrm>
            <a:off x="1401840" y="4029502"/>
            <a:ext cx="6339130" cy="17519"/>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lIns="0" tIns="0" rIns="0" bIns="0"/>
          <a:lstStyle/>
          <a:p>
            <a:endParaRPr lang="sv-SE" sz="1350"/>
          </a:p>
        </p:txBody>
      </p:sp>
      <p:sp>
        <p:nvSpPr>
          <p:cNvPr id="20" name="Text Box 16"/>
          <p:cNvSpPr txBox="1">
            <a:spLocks noChangeArrowheads="1"/>
          </p:cNvSpPr>
          <p:nvPr/>
        </p:nvSpPr>
        <p:spPr bwMode="auto">
          <a:xfrm>
            <a:off x="3995588" y="1119632"/>
            <a:ext cx="1890210" cy="16158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l" eaLnBrk="0" hangingPunct="0">
              <a:lnSpc>
                <a:spcPct val="100000"/>
              </a:lnSpc>
              <a:spcBef>
                <a:spcPct val="50000"/>
              </a:spcBef>
            </a:pPr>
            <a:r>
              <a:rPr lang="sv-SE" sz="1050" b="1" i="1" dirty="0" err="1"/>
              <a:t>Defined</a:t>
            </a:r>
            <a:r>
              <a:rPr lang="sv-SE" sz="1050" b="1" i="1" dirty="0"/>
              <a:t> </a:t>
            </a:r>
            <a:r>
              <a:rPr lang="sv-SE" sz="1050" b="1" i="1" dirty="0" err="1"/>
              <a:t>contribution</a:t>
            </a:r>
            <a:r>
              <a:rPr lang="sv-SE" sz="1050" b="1" i="1" dirty="0"/>
              <a:t> pension</a:t>
            </a:r>
            <a:endParaRPr lang="sv-SE" sz="1050" b="1" dirty="0"/>
          </a:p>
        </p:txBody>
      </p:sp>
      <p:sp>
        <p:nvSpPr>
          <p:cNvPr id="24" name="Text Box 12"/>
          <p:cNvSpPr txBox="1">
            <a:spLocks noChangeArrowheads="1"/>
          </p:cNvSpPr>
          <p:nvPr/>
        </p:nvSpPr>
        <p:spPr bwMode="auto">
          <a:xfrm>
            <a:off x="2127207" y="1375305"/>
            <a:ext cx="1371899" cy="2769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eaLnBrk="0" hangingPunct="0">
              <a:lnSpc>
                <a:spcPct val="100000"/>
              </a:lnSpc>
              <a:spcBef>
                <a:spcPct val="50000"/>
              </a:spcBef>
            </a:pPr>
            <a:r>
              <a:rPr lang="sv-SE" sz="900" dirty="0"/>
              <a:t>30 income </a:t>
            </a:r>
            <a:r>
              <a:rPr lang="sv-SE" sz="900" dirty="0" err="1"/>
              <a:t>base</a:t>
            </a:r>
            <a:r>
              <a:rPr lang="sv-SE" sz="900" dirty="0"/>
              <a:t> </a:t>
            </a:r>
            <a:r>
              <a:rPr lang="sv-SE" sz="900" dirty="0" err="1"/>
              <a:t>amount</a:t>
            </a:r>
            <a:br>
              <a:rPr lang="sv-SE" sz="900" dirty="0"/>
            </a:br>
            <a:r>
              <a:rPr lang="sv-SE" sz="900" dirty="0"/>
              <a:t>SEK185 750 per month</a:t>
            </a:r>
            <a:endParaRPr lang="en-GB" sz="900" dirty="0"/>
          </a:p>
        </p:txBody>
      </p:sp>
      <p:sp>
        <p:nvSpPr>
          <p:cNvPr id="26" name="Text Box 12">
            <a:extLst>
              <a:ext uri="{FF2B5EF4-FFF2-40B4-BE49-F238E27FC236}">
                <a16:creationId xmlns:a16="http://schemas.microsoft.com/office/drawing/2014/main" id="{074EAA48-A5D2-442D-9EE4-6B2F233F5C9C}"/>
              </a:ext>
            </a:extLst>
          </p:cNvPr>
          <p:cNvSpPr txBox="1">
            <a:spLocks noChangeArrowheads="1"/>
          </p:cNvSpPr>
          <p:nvPr/>
        </p:nvSpPr>
        <p:spPr bwMode="auto">
          <a:xfrm>
            <a:off x="2087724" y="2100816"/>
            <a:ext cx="1456912" cy="2769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eaLnBrk="0" hangingPunct="0">
              <a:lnSpc>
                <a:spcPct val="100000"/>
              </a:lnSpc>
              <a:spcBef>
                <a:spcPct val="50000"/>
              </a:spcBef>
            </a:pPr>
            <a:r>
              <a:rPr lang="sv-SE" sz="900" dirty="0"/>
              <a:t>20 income </a:t>
            </a:r>
            <a:r>
              <a:rPr lang="sv-SE" sz="900" dirty="0" err="1"/>
              <a:t>base</a:t>
            </a:r>
            <a:r>
              <a:rPr lang="sv-SE" sz="900" dirty="0"/>
              <a:t> </a:t>
            </a:r>
            <a:r>
              <a:rPr lang="sv-SE" sz="900" dirty="0" err="1"/>
              <a:t>amount</a:t>
            </a:r>
            <a:br>
              <a:rPr lang="sv-SE" sz="900" dirty="0"/>
            </a:br>
            <a:r>
              <a:rPr lang="sv-SE" sz="900" dirty="0"/>
              <a:t>SEK123 833 per month</a:t>
            </a:r>
            <a:endParaRPr lang="en-GB" sz="900" dirty="0"/>
          </a:p>
        </p:txBody>
      </p:sp>
      <p:sp>
        <p:nvSpPr>
          <p:cNvPr id="28" name="Text Box 12">
            <a:extLst>
              <a:ext uri="{FF2B5EF4-FFF2-40B4-BE49-F238E27FC236}">
                <a16:creationId xmlns:a16="http://schemas.microsoft.com/office/drawing/2014/main" id="{2DEC0DCC-E281-46F0-B155-ED3AD460DAEB}"/>
              </a:ext>
            </a:extLst>
          </p:cNvPr>
          <p:cNvSpPr txBox="1">
            <a:spLocks noChangeArrowheads="1"/>
          </p:cNvSpPr>
          <p:nvPr/>
        </p:nvSpPr>
        <p:spPr bwMode="auto">
          <a:xfrm>
            <a:off x="2142167" y="3091198"/>
            <a:ext cx="1348026" cy="2769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eaLnBrk="0" hangingPunct="0">
              <a:lnSpc>
                <a:spcPct val="100000"/>
              </a:lnSpc>
              <a:spcBef>
                <a:spcPct val="50000"/>
              </a:spcBef>
            </a:pPr>
            <a:r>
              <a:rPr lang="sv-SE" sz="900" dirty="0"/>
              <a:t>7,5 income </a:t>
            </a:r>
            <a:r>
              <a:rPr lang="sv-SE" sz="900" dirty="0" err="1"/>
              <a:t>base</a:t>
            </a:r>
            <a:r>
              <a:rPr lang="sv-SE" sz="900" dirty="0"/>
              <a:t> </a:t>
            </a:r>
            <a:r>
              <a:rPr lang="sv-SE" sz="900" dirty="0" err="1"/>
              <a:t>amount</a:t>
            </a:r>
            <a:br>
              <a:rPr lang="sv-SE" sz="900" dirty="0"/>
            </a:br>
            <a:r>
              <a:rPr lang="sv-SE" sz="900" dirty="0"/>
              <a:t>SEK46 438 per month</a:t>
            </a:r>
            <a:endParaRPr lang="en-GB" sz="900" dirty="0"/>
          </a:p>
        </p:txBody>
      </p:sp>
      <p:sp>
        <p:nvSpPr>
          <p:cNvPr id="25" name="textruta 24">
            <a:extLst>
              <a:ext uri="{FF2B5EF4-FFF2-40B4-BE49-F238E27FC236}">
                <a16:creationId xmlns:a16="http://schemas.microsoft.com/office/drawing/2014/main" id="{4D67087A-79E9-469A-9D1B-8638498E78CB}"/>
              </a:ext>
            </a:extLst>
          </p:cNvPr>
          <p:cNvSpPr txBox="1"/>
          <p:nvPr/>
        </p:nvSpPr>
        <p:spPr>
          <a:xfrm rot="16200000">
            <a:off x="3319188" y="2580915"/>
            <a:ext cx="730777" cy="300082"/>
          </a:xfrm>
          <a:prstGeom prst="rect">
            <a:avLst/>
          </a:prstGeom>
          <a:noFill/>
          <a:effectLst>
            <a:outerShdw blurRad="50800" dist="38100" dir="2700000" algn="tl" rotWithShape="0">
              <a:prstClr val="black">
                <a:alpha val="40000"/>
              </a:prstClr>
            </a:outerShdw>
          </a:effectLst>
        </p:spPr>
        <p:txBody>
          <a:bodyPr wrap="none" rtlCol="0">
            <a:spAutoFit/>
          </a:bodyPr>
          <a:lstStyle/>
          <a:p>
            <a:r>
              <a:rPr lang="sv-SE" sz="1350" b="1" dirty="0"/>
              <a:t>SALARY</a:t>
            </a:r>
          </a:p>
        </p:txBody>
      </p:sp>
      <p:sp>
        <p:nvSpPr>
          <p:cNvPr id="6" name="Rectangle 21">
            <a:extLst>
              <a:ext uri="{FF2B5EF4-FFF2-40B4-BE49-F238E27FC236}">
                <a16:creationId xmlns:a16="http://schemas.microsoft.com/office/drawing/2014/main" id="{1B180F1F-6BBC-54E5-2592-2CD15D2E6D20}"/>
              </a:ext>
            </a:extLst>
          </p:cNvPr>
          <p:cNvSpPr>
            <a:spLocks noChangeArrowheads="1"/>
          </p:cNvSpPr>
          <p:nvPr/>
        </p:nvSpPr>
        <p:spPr bwMode="auto">
          <a:xfrm>
            <a:off x="4520428" y="1502561"/>
            <a:ext cx="810815" cy="1727136"/>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algn="ctr" eaLnBrk="0" hangingPunct="0">
              <a:lnSpc>
                <a:spcPct val="100000"/>
              </a:lnSpc>
            </a:pPr>
            <a:r>
              <a:rPr lang="sv-SE" sz="1350" dirty="0">
                <a:solidFill>
                  <a:schemeClr val="bg1"/>
                </a:solidFill>
              </a:rPr>
              <a:t>30%</a:t>
            </a:r>
            <a:endParaRPr lang="en-GB" sz="1350" dirty="0">
              <a:solidFill>
                <a:schemeClr val="bg1"/>
              </a:solidFill>
            </a:endParaRPr>
          </a:p>
        </p:txBody>
      </p:sp>
    </p:spTree>
    <p:extLst>
      <p:ext uri="{BB962C8B-B14F-4D97-AF65-F5344CB8AC3E}">
        <p14:creationId xmlns:p14="http://schemas.microsoft.com/office/powerpoint/2010/main" val="340025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 19"/>
          <p:cNvGrpSpPr/>
          <p:nvPr/>
        </p:nvGrpSpPr>
        <p:grpSpPr>
          <a:xfrm>
            <a:off x="746586" y="1089585"/>
            <a:ext cx="7373312" cy="3606687"/>
            <a:chOff x="-253426" y="1349003"/>
            <a:chExt cx="9217914" cy="4376226"/>
          </a:xfrm>
          <a:effectLst>
            <a:outerShdw blurRad="50800" dist="38100" dir="2700000" algn="tl" rotWithShape="0">
              <a:prstClr val="black">
                <a:alpha val="40000"/>
              </a:prstClr>
            </a:outerShdw>
          </a:effectLst>
        </p:grpSpPr>
        <p:sp>
          <p:nvSpPr>
            <p:cNvPr id="3" name="Rectangle 45"/>
            <p:cNvSpPr/>
            <p:nvPr/>
          </p:nvSpPr>
          <p:spPr bwMode="auto">
            <a:xfrm>
              <a:off x="4052552" y="364424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4" name="TextBox 4"/>
            <p:cNvSpPr txBox="1">
              <a:spLocks noChangeArrowheads="1"/>
            </p:cNvSpPr>
            <p:nvPr/>
          </p:nvSpPr>
          <p:spPr bwMode="auto">
            <a:xfrm>
              <a:off x="545589" y="5383721"/>
              <a:ext cx="483467" cy="307776"/>
            </a:xfrm>
            <a:prstGeom prst="rect">
              <a:avLst/>
            </a:prstGeom>
            <a:noFill/>
            <a:ln w="9525">
              <a:noFill/>
              <a:miter lim="800000"/>
              <a:headEnd/>
              <a:tailEnd/>
            </a:ln>
          </p:spPr>
          <p:txBody>
            <a:bodyPr wrap="none">
              <a:spAutoFit/>
            </a:bodyPr>
            <a:lstStyle/>
            <a:p>
              <a:r>
                <a:rPr lang="en-US" sz="900"/>
                <a:t>D</a:t>
              </a:r>
              <a:r>
                <a:rPr lang="sv-SE" sz="900" err="1"/>
                <a:t>ay</a:t>
              </a:r>
              <a:endParaRPr lang="sv-SE" sz="900"/>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6" name="Rectangle 9"/>
            <p:cNvSpPr>
              <a:spLocks noChangeArrowheads="1"/>
            </p:cNvSpPr>
            <p:nvPr/>
          </p:nvSpPr>
          <p:spPr bwMode="auto">
            <a:xfrm>
              <a:off x="2802918" y="3300523"/>
              <a:ext cx="1183783" cy="982941"/>
            </a:xfrm>
            <a:prstGeom prst="rec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7" name="TextBox 11"/>
            <p:cNvSpPr txBox="1">
              <a:spLocks noChangeArrowheads="1"/>
            </p:cNvSpPr>
            <p:nvPr/>
          </p:nvSpPr>
          <p:spPr bwMode="auto">
            <a:xfrm>
              <a:off x="1907812" y="5386674"/>
              <a:ext cx="618117" cy="338555"/>
            </a:xfrm>
            <a:prstGeom prst="rect">
              <a:avLst/>
            </a:prstGeom>
            <a:noFill/>
            <a:ln w="9525">
              <a:noFill/>
              <a:miter lim="800000"/>
              <a:headEnd/>
              <a:tailEnd/>
            </a:ln>
          </p:spPr>
          <p:txBody>
            <a:bodyPr wrap="none">
              <a:spAutoFit/>
            </a:bodyPr>
            <a:lstStyle/>
            <a:p>
              <a:r>
                <a:rPr lang="sv-SE" sz="1050"/>
                <a:t>2-14 </a:t>
              </a:r>
            </a:p>
          </p:txBody>
        </p:sp>
        <p:sp>
          <p:nvSpPr>
            <p:cNvPr id="8" name="TextBox 12"/>
            <p:cNvSpPr txBox="1">
              <a:spLocks noChangeArrowheads="1"/>
            </p:cNvSpPr>
            <p:nvPr/>
          </p:nvSpPr>
          <p:spPr bwMode="auto">
            <a:xfrm>
              <a:off x="1181625" y="5386674"/>
              <a:ext cx="338128" cy="338555"/>
            </a:xfrm>
            <a:prstGeom prst="rect">
              <a:avLst/>
            </a:prstGeom>
            <a:noFill/>
            <a:ln w="9525">
              <a:noFill/>
              <a:miter lim="800000"/>
              <a:headEnd/>
              <a:tailEnd/>
            </a:ln>
          </p:spPr>
          <p:txBody>
            <a:bodyPr wrap="none">
              <a:spAutoFit/>
            </a:bodyPr>
            <a:lstStyle/>
            <a:p>
              <a:r>
                <a:rPr lang="sv-SE" sz="1050"/>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1350">
                <a:ea typeface="ＭＳ Ｐゴシック" pitchFamily="48" charset="-128"/>
                <a:cs typeface="Arial" charset="0"/>
              </a:endParaRPr>
            </a:p>
          </p:txBody>
        </p:sp>
        <p:sp>
          <p:nvSpPr>
            <p:cNvPr id="10" name="TextBox 14"/>
            <p:cNvSpPr txBox="1">
              <a:spLocks noChangeArrowheads="1"/>
            </p:cNvSpPr>
            <p:nvPr/>
          </p:nvSpPr>
          <p:spPr bwMode="auto">
            <a:xfrm rot="16200000">
              <a:off x="827673" y="3663792"/>
              <a:ext cx="1007113" cy="338555"/>
            </a:xfrm>
            <a:prstGeom prst="rect">
              <a:avLst/>
            </a:prstGeom>
            <a:noFill/>
            <a:ln w="9525">
              <a:noFill/>
              <a:miter lim="800000"/>
              <a:headEnd/>
              <a:tailEnd/>
            </a:ln>
          </p:spPr>
          <p:txBody>
            <a:bodyPr wrap="none">
              <a:spAutoFit/>
            </a:bodyPr>
            <a:lstStyle/>
            <a:p>
              <a:r>
                <a:rPr lang="sv-SE" sz="1050"/>
                <a:t>Karensdag</a:t>
              </a:r>
            </a:p>
          </p:txBody>
        </p:sp>
        <p:sp>
          <p:nvSpPr>
            <p:cNvPr id="11" name="Rectangle 15"/>
            <p:cNvSpPr/>
            <p:nvPr/>
          </p:nvSpPr>
          <p:spPr bwMode="auto">
            <a:xfrm>
              <a:off x="1553285" y="4656650"/>
              <a:ext cx="1176126" cy="761037"/>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2" name="Rectangle 16"/>
            <p:cNvSpPr>
              <a:spLocks noChangeArrowheads="1"/>
            </p:cNvSpPr>
            <p:nvPr/>
          </p:nvSpPr>
          <p:spPr bwMode="auto">
            <a:xfrm>
              <a:off x="2802918" y="4656650"/>
              <a:ext cx="6101151" cy="761037"/>
            </a:xfrm>
            <a:prstGeom prst="rect">
              <a:avLst/>
            </a:prstGeom>
            <a:solidFill>
              <a:srgbClr val="FFC000"/>
            </a:solidFill>
            <a:ln w="0" algn="ctr">
              <a:solidFill>
                <a:schemeClr val="tx1">
                  <a:alpha val="0"/>
                </a:schemeClr>
              </a:solidFill>
              <a:round/>
              <a:headEnd/>
              <a:tailEnd/>
            </a:ln>
          </p:spPr>
          <p:txBody>
            <a:bodyPr/>
            <a:lstStyle/>
            <a:p>
              <a:pPr eaLnBrk="0" hangingPunct="0"/>
              <a:endParaRPr lang="en-US" sz="900"/>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4" name="TextBox 21"/>
            <p:cNvSpPr txBox="1">
              <a:spLocks noChangeArrowheads="1"/>
            </p:cNvSpPr>
            <p:nvPr/>
          </p:nvSpPr>
          <p:spPr bwMode="auto">
            <a:xfrm>
              <a:off x="3080405" y="5386674"/>
              <a:ext cx="710024" cy="338555"/>
            </a:xfrm>
            <a:prstGeom prst="rect">
              <a:avLst/>
            </a:prstGeom>
            <a:noFill/>
            <a:ln w="9525">
              <a:noFill/>
              <a:miter lim="800000"/>
              <a:headEnd/>
              <a:tailEnd/>
            </a:ln>
          </p:spPr>
          <p:txBody>
            <a:bodyPr wrap="none">
              <a:spAutoFit/>
            </a:bodyPr>
            <a:lstStyle/>
            <a:p>
              <a:r>
                <a:rPr lang="sv-SE" sz="1050"/>
                <a:t>15-90 </a:t>
              </a:r>
            </a:p>
          </p:txBody>
        </p:sp>
        <p:sp>
          <p:nvSpPr>
            <p:cNvPr id="15" name="TextBox 22"/>
            <p:cNvSpPr txBox="1">
              <a:spLocks noChangeArrowheads="1"/>
            </p:cNvSpPr>
            <p:nvPr/>
          </p:nvSpPr>
          <p:spPr bwMode="auto">
            <a:xfrm>
              <a:off x="4319201" y="5386674"/>
              <a:ext cx="761320" cy="338555"/>
            </a:xfrm>
            <a:prstGeom prst="rect">
              <a:avLst/>
            </a:prstGeom>
            <a:noFill/>
            <a:ln w="9525">
              <a:noFill/>
              <a:miter lim="800000"/>
              <a:headEnd/>
              <a:tailEnd/>
            </a:ln>
          </p:spPr>
          <p:txBody>
            <a:bodyPr wrap="none">
              <a:spAutoFit/>
            </a:bodyPr>
            <a:lstStyle/>
            <a:p>
              <a:r>
                <a:rPr lang="sv-SE" sz="1050"/>
                <a:t>91-364</a:t>
              </a:r>
            </a:p>
          </p:txBody>
        </p:sp>
        <p:sp>
          <p:nvSpPr>
            <p:cNvPr id="16" name="TextBox 23"/>
            <p:cNvSpPr txBox="1">
              <a:spLocks noChangeArrowheads="1"/>
            </p:cNvSpPr>
            <p:nvPr/>
          </p:nvSpPr>
          <p:spPr bwMode="auto">
            <a:xfrm>
              <a:off x="5254000" y="5386674"/>
              <a:ext cx="577509" cy="338555"/>
            </a:xfrm>
            <a:prstGeom prst="rect">
              <a:avLst/>
            </a:prstGeom>
            <a:noFill/>
            <a:ln w="9525">
              <a:noFill/>
              <a:miter lim="800000"/>
              <a:headEnd/>
              <a:tailEnd/>
            </a:ln>
          </p:spPr>
          <p:txBody>
            <a:bodyPr wrap="none">
              <a:spAutoFit/>
            </a:bodyPr>
            <a:lstStyle/>
            <a:p>
              <a:r>
                <a:rPr lang="sv-SE" sz="1050"/>
                <a:t>365-</a:t>
              </a:r>
            </a:p>
          </p:txBody>
        </p:sp>
        <p:sp>
          <p:nvSpPr>
            <p:cNvPr id="17" name="TextBox 24"/>
            <p:cNvSpPr txBox="1">
              <a:spLocks noChangeArrowheads="1"/>
            </p:cNvSpPr>
            <p:nvPr/>
          </p:nvSpPr>
          <p:spPr bwMode="auto">
            <a:xfrm>
              <a:off x="7663992" y="5386674"/>
              <a:ext cx="1256104" cy="308093"/>
            </a:xfrm>
            <a:prstGeom prst="rect">
              <a:avLst/>
            </a:prstGeom>
            <a:noFill/>
            <a:ln w="9525">
              <a:noFill/>
              <a:miter lim="800000"/>
              <a:headEnd/>
              <a:tailEnd/>
            </a:ln>
          </p:spPr>
          <p:txBody>
            <a:bodyPr wrap="square">
              <a:spAutoFit/>
            </a:bodyPr>
            <a:lstStyle/>
            <a:p>
              <a:pPr algn="r"/>
              <a:r>
                <a:rPr lang="sv-SE" sz="1050" dirty="0"/>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26" name="Rectangle 41"/>
            <p:cNvSpPr/>
            <p:nvPr/>
          </p:nvSpPr>
          <p:spPr bwMode="auto">
            <a:xfrm>
              <a:off x="5302185" y="4656651"/>
              <a:ext cx="2354750" cy="147463"/>
            </a:xfrm>
            <a:prstGeom prst="rect">
              <a:avLst/>
            </a:prstGeom>
            <a:solidFill>
              <a:schemeClr val="bg1"/>
            </a:solidFill>
            <a:ln w="0" cap="flat" cmpd="sng" algn="ctr">
              <a:no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27" name="Rectangle 48"/>
            <p:cNvSpPr/>
            <p:nvPr/>
          </p:nvSpPr>
          <p:spPr bwMode="auto">
            <a:xfrm>
              <a:off x="7653187" y="4657849"/>
              <a:ext cx="1249633" cy="31554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endParaRPr lang="sv-SE" sz="750">
                <a:solidFill>
                  <a:schemeClr val="bg1"/>
                </a:solidFill>
              </a:endParaRPr>
            </a:p>
          </p:txBody>
        </p:sp>
        <p:sp>
          <p:nvSpPr>
            <p:cNvPr id="30" name="Rectangle 61"/>
            <p:cNvSpPr/>
            <p:nvPr/>
          </p:nvSpPr>
          <p:spPr bwMode="auto">
            <a:xfrm>
              <a:off x="4037118" y="4355994"/>
              <a:ext cx="1249633" cy="30777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r>
                <a:rPr lang="sv-SE" sz="1050" b="1" i="1"/>
                <a:t>10%</a:t>
              </a:r>
            </a:p>
          </p:txBody>
        </p:sp>
        <p:sp>
          <p:nvSpPr>
            <p:cNvPr id="35" name="TextBox 5"/>
            <p:cNvSpPr txBox="1">
              <a:spLocks noChangeArrowheads="1"/>
            </p:cNvSpPr>
            <p:nvPr/>
          </p:nvSpPr>
          <p:spPr bwMode="auto">
            <a:xfrm>
              <a:off x="-253426" y="1870614"/>
              <a:ext cx="1496689" cy="392117"/>
            </a:xfrm>
            <a:prstGeom prst="rect">
              <a:avLst/>
            </a:prstGeom>
            <a:noFill/>
            <a:ln w="9525">
              <a:noFill/>
              <a:miter lim="800000"/>
              <a:headEnd/>
              <a:tailEnd/>
            </a:ln>
          </p:spPr>
          <p:txBody>
            <a:bodyPr wrap="square">
              <a:spAutoFit/>
            </a:bodyPr>
            <a:lstStyle/>
            <a:p>
              <a:pPr algn="ctr"/>
              <a:r>
                <a:rPr lang="sv-SE" sz="750" dirty="0"/>
                <a:t>30 income </a:t>
              </a:r>
              <a:r>
                <a:rPr lang="sv-SE" sz="750" dirty="0" err="1"/>
                <a:t>baseamount</a:t>
              </a:r>
              <a:endParaRPr lang="sv-SE" sz="750" dirty="0"/>
            </a:p>
            <a:p>
              <a:pPr algn="ctr"/>
              <a:r>
                <a:rPr lang="sv-SE" sz="750" dirty="0"/>
                <a:t>SEK 185 750/month</a:t>
              </a:r>
            </a:p>
          </p:txBody>
        </p:sp>
        <p:sp>
          <p:nvSpPr>
            <p:cNvPr id="37" name="TextBox 7"/>
            <p:cNvSpPr txBox="1">
              <a:spLocks noChangeArrowheads="1"/>
            </p:cNvSpPr>
            <p:nvPr/>
          </p:nvSpPr>
          <p:spPr bwMode="auto">
            <a:xfrm>
              <a:off x="26149" y="4008829"/>
              <a:ext cx="1161777" cy="532160"/>
            </a:xfrm>
            <a:prstGeom prst="rect">
              <a:avLst/>
            </a:prstGeom>
            <a:noFill/>
            <a:ln w="9525">
              <a:noFill/>
              <a:miter lim="800000"/>
              <a:headEnd/>
              <a:tailEnd/>
            </a:ln>
          </p:spPr>
          <p:txBody>
            <a:bodyPr wrap="square">
              <a:spAutoFit/>
            </a:bodyPr>
            <a:lstStyle/>
            <a:p>
              <a:pPr algn="ctr"/>
              <a:r>
                <a:rPr lang="sv-SE" sz="750" dirty="0"/>
                <a:t>10 </a:t>
              </a:r>
              <a:r>
                <a:rPr lang="sv-SE" sz="750" dirty="0" err="1"/>
                <a:t>price</a:t>
              </a:r>
              <a:r>
                <a:rPr lang="sv-SE" sz="750" dirty="0"/>
                <a:t> </a:t>
              </a:r>
              <a:r>
                <a:rPr lang="sv-SE" sz="750" dirty="0" err="1"/>
                <a:t>baseamount</a:t>
              </a:r>
              <a:endParaRPr lang="sv-SE" sz="750" dirty="0"/>
            </a:p>
            <a:p>
              <a:pPr algn="ctr"/>
              <a:r>
                <a:rPr lang="sv-SE" sz="750" dirty="0"/>
                <a:t>SEK 43 750/month</a:t>
              </a:r>
            </a:p>
          </p:txBody>
        </p:sp>
        <p:sp>
          <p:nvSpPr>
            <p:cNvPr id="38" name="TextBox 63"/>
            <p:cNvSpPr txBox="1">
              <a:spLocks noChangeArrowheads="1"/>
            </p:cNvSpPr>
            <p:nvPr/>
          </p:nvSpPr>
          <p:spPr bwMode="auto">
            <a:xfrm>
              <a:off x="4055416" y="2872292"/>
              <a:ext cx="4845789" cy="307776"/>
            </a:xfrm>
            <a:prstGeom prst="rect">
              <a:avLst/>
            </a:prstGeom>
            <a:solidFill>
              <a:srgbClr val="E07523"/>
            </a:solidFill>
            <a:ln w="9525">
              <a:noFill/>
              <a:miter lim="800000"/>
              <a:headEnd/>
              <a:tailEnd/>
            </a:ln>
          </p:spPr>
          <p:txBody>
            <a:bodyPr wrap="square">
              <a:spAutoFit/>
            </a:bodyPr>
            <a:lstStyle/>
            <a:p>
              <a:pPr algn="ctr"/>
              <a:endParaRPr lang="sv-SE" sz="900">
                <a:solidFill>
                  <a:schemeClr val="bg1"/>
                </a:solidFill>
              </a:endParaRPr>
            </a:p>
          </p:txBody>
        </p:sp>
        <p:sp>
          <p:nvSpPr>
            <p:cNvPr id="42" name="TextBox 51"/>
            <p:cNvSpPr txBox="1">
              <a:spLocks noChangeArrowheads="1"/>
            </p:cNvSpPr>
            <p:nvPr/>
          </p:nvSpPr>
          <p:spPr bwMode="auto">
            <a:xfrm>
              <a:off x="2810573" y="4353417"/>
              <a:ext cx="1176127" cy="338555"/>
            </a:xfrm>
            <a:prstGeom prst="rect">
              <a:avLst/>
            </a:prstGeom>
            <a:solidFill>
              <a:schemeClr val="bg1">
                <a:lumMod val="75000"/>
              </a:schemeClr>
            </a:solidFill>
            <a:ln w="9525">
              <a:noFill/>
              <a:miter lim="800000"/>
              <a:headEnd/>
              <a:tailEnd/>
            </a:ln>
          </p:spPr>
          <p:txBody>
            <a:bodyPr wrap="square">
              <a:spAutoFit/>
            </a:bodyPr>
            <a:lstStyle/>
            <a:p>
              <a:pPr algn="ctr"/>
              <a:r>
                <a:rPr lang="sv-SE" sz="1050" b="1" i="1"/>
                <a:t>10%</a:t>
              </a:r>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a:off x="1115616" y="4284968"/>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83170"/>
              <a:ext cx="7848872" cy="193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TextBox 5"/>
          <p:cNvSpPr txBox="1">
            <a:spLocks noChangeArrowheads="1"/>
          </p:cNvSpPr>
          <p:nvPr/>
        </p:nvSpPr>
        <p:spPr bwMode="auto">
          <a:xfrm>
            <a:off x="775013" y="2370005"/>
            <a:ext cx="1028684" cy="438582"/>
          </a:xfrm>
          <a:prstGeom prst="rect">
            <a:avLst/>
          </a:prstGeom>
          <a:noFill/>
          <a:ln w="9525">
            <a:noFill/>
            <a:miter lim="800000"/>
            <a:headEnd/>
            <a:tailEnd/>
          </a:ln>
        </p:spPr>
        <p:txBody>
          <a:bodyPr wrap="square">
            <a:spAutoFit/>
          </a:bodyPr>
          <a:lstStyle/>
          <a:p>
            <a:pPr algn="ctr"/>
            <a:r>
              <a:rPr lang="sv-SE" sz="750" dirty="0"/>
              <a:t>20 income </a:t>
            </a:r>
            <a:r>
              <a:rPr lang="sv-SE" sz="750" dirty="0" err="1"/>
              <a:t>baseamount</a:t>
            </a:r>
            <a:endParaRPr lang="sv-SE" sz="750" dirty="0"/>
          </a:p>
          <a:p>
            <a:pPr algn="ctr"/>
            <a:r>
              <a:rPr lang="sv-SE" sz="750" dirty="0"/>
              <a:t>SEK 123 833/month</a:t>
            </a:r>
          </a:p>
        </p:txBody>
      </p:sp>
      <p:sp>
        <p:nvSpPr>
          <p:cNvPr id="44" name="TextBox 51"/>
          <p:cNvSpPr txBox="1">
            <a:spLocks noChangeArrowheads="1"/>
          </p:cNvSpPr>
          <p:nvPr/>
        </p:nvSpPr>
        <p:spPr bwMode="auto">
          <a:xfrm rot="16200000">
            <a:off x="1862015" y="2384508"/>
            <a:ext cx="1831421" cy="415498"/>
          </a:xfrm>
          <a:prstGeom prst="rect">
            <a:avLst/>
          </a:prstGeom>
          <a:noFill/>
          <a:ln w="9525">
            <a:noFill/>
            <a:miter lim="800000"/>
            <a:headEnd/>
            <a:tailEnd/>
          </a:ln>
        </p:spPr>
        <p:txBody>
          <a:bodyPr wrap="square">
            <a:spAutoFit/>
          </a:bodyPr>
          <a:lstStyle/>
          <a:p>
            <a:pPr algn="ctr"/>
            <a:r>
              <a:rPr lang="sv-SE" sz="1200" dirty="0"/>
              <a:t>Sick </a:t>
            </a:r>
            <a:r>
              <a:rPr lang="sv-SE" sz="1200" dirty="0" err="1"/>
              <a:t>pay</a:t>
            </a:r>
            <a:r>
              <a:rPr lang="sv-SE" sz="1200" dirty="0"/>
              <a:t> from </a:t>
            </a:r>
            <a:r>
              <a:rPr lang="sv-SE" sz="1200" dirty="0" err="1"/>
              <a:t>employer</a:t>
            </a:r>
            <a:endParaRPr lang="sv-SE" sz="1200" dirty="0"/>
          </a:p>
          <a:p>
            <a:pPr algn="ctr"/>
            <a:r>
              <a:rPr lang="sv-SE" sz="900" dirty="0"/>
              <a:t>(LAW)</a:t>
            </a:r>
          </a:p>
        </p:txBody>
      </p:sp>
      <p:sp>
        <p:nvSpPr>
          <p:cNvPr id="45" name="TextBox 51"/>
          <p:cNvSpPr txBox="1">
            <a:spLocks noChangeArrowheads="1"/>
          </p:cNvSpPr>
          <p:nvPr/>
        </p:nvSpPr>
        <p:spPr bwMode="auto">
          <a:xfrm rot="16200000">
            <a:off x="2807418" y="2165278"/>
            <a:ext cx="1815067" cy="415498"/>
          </a:xfrm>
          <a:prstGeom prst="rect">
            <a:avLst/>
          </a:prstGeom>
          <a:noFill/>
          <a:ln w="9525">
            <a:noFill/>
            <a:miter lim="800000"/>
            <a:headEnd/>
            <a:tailEnd/>
          </a:ln>
        </p:spPr>
        <p:txBody>
          <a:bodyPr wrap="square">
            <a:spAutoFit/>
          </a:bodyPr>
          <a:lstStyle/>
          <a:p>
            <a:pPr algn="ctr"/>
            <a:r>
              <a:rPr lang="sv-SE" sz="1200"/>
              <a:t>Sick </a:t>
            </a:r>
            <a:r>
              <a:rPr lang="sv-SE" sz="1200" err="1"/>
              <a:t>pay</a:t>
            </a:r>
            <a:r>
              <a:rPr lang="sv-SE" sz="1200"/>
              <a:t> from </a:t>
            </a:r>
            <a:r>
              <a:rPr lang="sv-SE" sz="1200" err="1"/>
              <a:t>employer</a:t>
            </a:r>
            <a:endParaRPr lang="sv-SE" sz="1200"/>
          </a:p>
          <a:p>
            <a:pPr algn="ctr"/>
            <a:r>
              <a:rPr lang="sv-SE" sz="900"/>
              <a:t>(</a:t>
            </a:r>
            <a:r>
              <a:rPr lang="sv-SE" sz="900" err="1"/>
              <a:t>Collective</a:t>
            </a:r>
            <a:r>
              <a:rPr lang="sv-SE" sz="900"/>
              <a:t> </a:t>
            </a:r>
            <a:r>
              <a:rPr lang="sv-SE" sz="900" err="1"/>
              <a:t>agreement</a:t>
            </a:r>
            <a:r>
              <a:rPr lang="sv-SE" sz="900"/>
              <a:t>)</a:t>
            </a:r>
          </a:p>
        </p:txBody>
      </p:sp>
      <p:sp>
        <p:nvSpPr>
          <p:cNvPr id="21" name="Rektangel 20"/>
          <p:cNvSpPr/>
          <p:nvPr/>
        </p:nvSpPr>
        <p:spPr>
          <a:xfrm>
            <a:off x="2718742" y="3933232"/>
            <a:ext cx="3429000" cy="507831"/>
          </a:xfrm>
          <a:prstGeom prst="rect">
            <a:avLst/>
          </a:prstGeom>
        </p:spPr>
        <p:txBody>
          <a:bodyPr>
            <a:spAutoFit/>
          </a:bodyPr>
          <a:lstStyle/>
          <a:p>
            <a:pPr algn="ctr"/>
            <a:r>
              <a:rPr lang="sv-SE" sz="900" dirty="0" err="1"/>
              <a:t>Disability</a:t>
            </a:r>
            <a:r>
              <a:rPr lang="sv-SE" sz="900" dirty="0"/>
              <a:t> pension </a:t>
            </a:r>
          </a:p>
          <a:p>
            <a:pPr algn="ctr"/>
            <a:r>
              <a:rPr lang="sv-SE" sz="900" dirty="0"/>
              <a:t>from </a:t>
            </a:r>
          </a:p>
          <a:p>
            <a:pPr algn="ctr"/>
            <a:r>
              <a:rPr lang="sv-SE" sz="900" dirty="0"/>
              <a:t>Swedish Social Insurance Agency (LAW) </a:t>
            </a:r>
          </a:p>
        </p:txBody>
      </p:sp>
      <p:sp>
        <p:nvSpPr>
          <p:cNvPr id="19" name="textruta 18">
            <a:extLst>
              <a:ext uri="{FF2B5EF4-FFF2-40B4-BE49-F238E27FC236}">
                <a16:creationId xmlns:a16="http://schemas.microsoft.com/office/drawing/2014/main" id="{209DF173-8A1B-4B68-9362-B5CC16F2E2A8}"/>
              </a:ext>
            </a:extLst>
          </p:cNvPr>
          <p:cNvSpPr txBox="1"/>
          <p:nvPr/>
        </p:nvSpPr>
        <p:spPr>
          <a:xfrm>
            <a:off x="3343077" y="3987377"/>
            <a:ext cx="591829" cy="253916"/>
          </a:xfrm>
          <a:prstGeom prst="rect">
            <a:avLst/>
          </a:prstGeom>
          <a:noFill/>
        </p:spPr>
        <p:txBody>
          <a:bodyPr wrap="none" rtlCol="0">
            <a:spAutoFit/>
          </a:bodyPr>
          <a:lstStyle/>
          <a:p>
            <a:r>
              <a:rPr lang="sv-SE" sz="1050" b="1" i="1" dirty="0"/>
              <a:t>Ca 80%</a:t>
            </a:r>
          </a:p>
        </p:txBody>
      </p:sp>
      <p:sp>
        <p:nvSpPr>
          <p:cNvPr id="36" name="textruta 35">
            <a:extLst>
              <a:ext uri="{FF2B5EF4-FFF2-40B4-BE49-F238E27FC236}">
                <a16:creationId xmlns:a16="http://schemas.microsoft.com/office/drawing/2014/main" id="{D4FA0CE7-6714-4298-8484-57132ADB5664}"/>
              </a:ext>
            </a:extLst>
          </p:cNvPr>
          <p:cNvSpPr txBox="1"/>
          <p:nvPr/>
        </p:nvSpPr>
        <p:spPr>
          <a:xfrm>
            <a:off x="5835753" y="4029898"/>
            <a:ext cx="591829" cy="253916"/>
          </a:xfrm>
          <a:prstGeom prst="rect">
            <a:avLst/>
          </a:prstGeom>
          <a:noFill/>
        </p:spPr>
        <p:txBody>
          <a:bodyPr wrap="none" rtlCol="0">
            <a:spAutoFit/>
          </a:bodyPr>
          <a:lstStyle/>
          <a:p>
            <a:r>
              <a:rPr lang="sv-SE" sz="1050" b="1" i="1" dirty="0"/>
              <a:t>Ca 75%</a:t>
            </a:r>
          </a:p>
        </p:txBody>
      </p:sp>
      <p:sp>
        <p:nvSpPr>
          <p:cNvPr id="39" name="textruta 38">
            <a:extLst>
              <a:ext uri="{FF2B5EF4-FFF2-40B4-BE49-F238E27FC236}">
                <a16:creationId xmlns:a16="http://schemas.microsoft.com/office/drawing/2014/main" id="{1B0B1977-DC28-4FC9-8224-1AB66BFFF9C1}"/>
              </a:ext>
            </a:extLst>
          </p:cNvPr>
          <p:cNvSpPr txBox="1"/>
          <p:nvPr/>
        </p:nvSpPr>
        <p:spPr>
          <a:xfrm>
            <a:off x="7217809" y="4093867"/>
            <a:ext cx="591829" cy="253916"/>
          </a:xfrm>
          <a:prstGeom prst="rect">
            <a:avLst/>
          </a:prstGeom>
          <a:noFill/>
        </p:spPr>
        <p:txBody>
          <a:bodyPr wrap="none" rtlCol="0">
            <a:spAutoFit/>
          </a:bodyPr>
          <a:lstStyle/>
          <a:p>
            <a:r>
              <a:rPr lang="sv-SE" sz="1050" b="1" i="1" dirty="0"/>
              <a:t>Ca 65%</a:t>
            </a:r>
          </a:p>
        </p:txBody>
      </p:sp>
      <p:sp>
        <p:nvSpPr>
          <p:cNvPr id="40" name="textruta 39">
            <a:extLst>
              <a:ext uri="{FF2B5EF4-FFF2-40B4-BE49-F238E27FC236}">
                <a16:creationId xmlns:a16="http://schemas.microsoft.com/office/drawing/2014/main" id="{902AC020-13A4-4CB3-9071-44CD5E4BA210}"/>
              </a:ext>
            </a:extLst>
          </p:cNvPr>
          <p:cNvSpPr txBox="1"/>
          <p:nvPr/>
        </p:nvSpPr>
        <p:spPr>
          <a:xfrm>
            <a:off x="2491033" y="3987377"/>
            <a:ext cx="420308" cy="253916"/>
          </a:xfrm>
          <a:prstGeom prst="rect">
            <a:avLst/>
          </a:prstGeom>
          <a:noFill/>
        </p:spPr>
        <p:txBody>
          <a:bodyPr wrap="none" rtlCol="0">
            <a:spAutoFit/>
          </a:bodyPr>
          <a:lstStyle/>
          <a:p>
            <a:r>
              <a:rPr lang="sv-SE" sz="1050" b="1" i="1" dirty="0"/>
              <a:t>80%</a:t>
            </a:r>
          </a:p>
        </p:txBody>
      </p:sp>
      <p:sp>
        <p:nvSpPr>
          <p:cNvPr id="41" name="textruta 40">
            <a:extLst>
              <a:ext uri="{FF2B5EF4-FFF2-40B4-BE49-F238E27FC236}">
                <a16:creationId xmlns:a16="http://schemas.microsoft.com/office/drawing/2014/main" id="{3A8F9B97-AF76-4C81-A9FD-D9C5FE3BAEFF}"/>
              </a:ext>
            </a:extLst>
          </p:cNvPr>
          <p:cNvSpPr txBox="1"/>
          <p:nvPr/>
        </p:nvSpPr>
        <p:spPr>
          <a:xfrm>
            <a:off x="5363032" y="3041133"/>
            <a:ext cx="420308" cy="253916"/>
          </a:xfrm>
          <a:prstGeom prst="rect">
            <a:avLst/>
          </a:prstGeom>
          <a:noFill/>
        </p:spPr>
        <p:txBody>
          <a:bodyPr wrap="none" rtlCol="0">
            <a:spAutoFit/>
          </a:bodyPr>
          <a:lstStyle/>
          <a:p>
            <a:r>
              <a:rPr lang="sv-SE" sz="1050" b="1" i="1" dirty="0"/>
              <a:t>65%</a:t>
            </a:r>
          </a:p>
        </p:txBody>
      </p:sp>
      <p:sp>
        <p:nvSpPr>
          <p:cNvPr id="46" name="textruta 45">
            <a:extLst>
              <a:ext uri="{FF2B5EF4-FFF2-40B4-BE49-F238E27FC236}">
                <a16:creationId xmlns:a16="http://schemas.microsoft.com/office/drawing/2014/main" id="{4EDC94CF-0E78-4942-A1E4-C9517ACBACB0}"/>
              </a:ext>
            </a:extLst>
          </p:cNvPr>
          <p:cNvSpPr txBox="1"/>
          <p:nvPr/>
        </p:nvSpPr>
        <p:spPr>
          <a:xfrm>
            <a:off x="5330724" y="2295574"/>
            <a:ext cx="524503" cy="253916"/>
          </a:xfrm>
          <a:prstGeom prst="rect">
            <a:avLst/>
          </a:prstGeom>
          <a:noFill/>
        </p:spPr>
        <p:txBody>
          <a:bodyPr wrap="none" rtlCol="0">
            <a:spAutoFit/>
          </a:bodyPr>
          <a:lstStyle/>
          <a:p>
            <a:r>
              <a:rPr lang="sv-SE" sz="1050" b="1" i="1" dirty="0"/>
              <a:t>32,5%</a:t>
            </a:r>
          </a:p>
        </p:txBody>
      </p:sp>
      <p:sp>
        <p:nvSpPr>
          <p:cNvPr id="48" name="textruta 47">
            <a:extLst>
              <a:ext uri="{FF2B5EF4-FFF2-40B4-BE49-F238E27FC236}">
                <a16:creationId xmlns:a16="http://schemas.microsoft.com/office/drawing/2014/main" id="{D8F44105-6314-4688-B93A-735BF800CD66}"/>
              </a:ext>
            </a:extLst>
          </p:cNvPr>
          <p:cNvSpPr txBox="1"/>
          <p:nvPr/>
        </p:nvSpPr>
        <p:spPr>
          <a:xfrm>
            <a:off x="3460499" y="3125769"/>
            <a:ext cx="420308" cy="253916"/>
          </a:xfrm>
          <a:prstGeom prst="rect">
            <a:avLst/>
          </a:prstGeom>
          <a:noFill/>
        </p:spPr>
        <p:txBody>
          <a:bodyPr wrap="none" rtlCol="0">
            <a:spAutoFit/>
          </a:bodyPr>
          <a:lstStyle/>
          <a:p>
            <a:r>
              <a:rPr lang="sv-SE" sz="1050" b="1" i="1" dirty="0"/>
              <a:t>90%</a:t>
            </a:r>
          </a:p>
        </p:txBody>
      </p:sp>
      <p:sp>
        <p:nvSpPr>
          <p:cNvPr id="49" name="textruta 48">
            <a:extLst>
              <a:ext uri="{FF2B5EF4-FFF2-40B4-BE49-F238E27FC236}">
                <a16:creationId xmlns:a16="http://schemas.microsoft.com/office/drawing/2014/main" id="{81D19D0B-3D46-45DF-89CA-74BFC2CC4E02}"/>
              </a:ext>
            </a:extLst>
          </p:cNvPr>
          <p:cNvSpPr txBox="1"/>
          <p:nvPr/>
        </p:nvSpPr>
        <p:spPr>
          <a:xfrm>
            <a:off x="7319526" y="3780057"/>
            <a:ext cx="420308" cy="253916"/>
          </a:xfrm>
          <a:prstGeom prst="rect">
            <a:avLst/>
          </a:prstGeom>
          <a:noFill/>
        </p:spPr>
        <p:txBody>
          <a:bodyPr wrap="none" rtlCol="0">
            <a:spAutoFit/>
          </a:bodyPr>
          <a:lstStyle/>
          <a:p>
            <a:r>
              <a:rPr lang="sv-SE" sz="1050" b="1" i="1" dirty="0"/>
              <a:t>15%</a:t>
            </a:r>
          </a:p>
        </p:txBody>
      </p:sp>
      <p:sp>
        <p:nvSpPr>
          <p:cNvPr id="22" name="textruta 21">
            <a:extLst>
              <a:ext uri="{FF2B5EF4-FFF2-40B4-BE49-F238E27FC236}">
                <a16:creationId xmlns:a16="http://schemas.microsoft.com/office/drawing/2014/main" id="{932ED794-1AE4-7A60-21B3-CA23E2A347C2}"/>
              </a:ext>
            </a:extLst>
          </p:cNvPr>
          <p:cNvSpPr txBox="1"/>
          <p:nvPr/>
        </p:nvSpPr>
        <p:spPr>
          <a:xfrm>
            <a:off x="1047189" y="661872"/>
            <a:ext cx="7262283" cy="455381"/>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lang="sv-SE" sz="2800" b="1" kern="0" dirty="0">
                <a:solidFill>
                  <a:srgbClr val="E77029"/>
                </a:solidFill>
                <a:latin typeface="Helvetica" panose="020B0604020202020204" pitchFamily="34" charset="0"/>
                <a:ea typeface="+mj-ea"/>
                <a:cs typeface="Helvetica" panose="020B0604020202020204" pitchFamily="34" charset="0"/>
              </a:rPr>
              <a:t>DISABILITY PENSION </a:t>
            </a:r>
            <a:r>
              <a:rPr lang="sv-SE" sz="2800" b="1" dirty="0" err="1">
                <a:solidFill>
                  <a:srgbClr val="E77029"/>
                </a:solidFill>
                <a:latin typeface="Helvetica" pitchFamily="2" charset="0"/>
                <a:ea typeface="Roboto" panose="02000000000000000000" pitchFamily="2" charset="0"/>
                <a:cs typeface="Arial"/>
              </a:rPr>
              <a:t>including</a:t>
            </a:r>
            <a:r>
              <a:rPr lang="sv-SE" sz="2800" b="1" dirty="0">
                <a:solidFill>
                  <a:srgbClr val="E77029"/>
                </a:solidFill>
                <a:latin typeface="Helvetica" pitchFamily="2" charset="0"/>
                <a:ea typeface="Roboto" panose="02000000000000000000" pitchFamily="2" charset="0"/>
                <a:cs typeface="Arial"/>
              </a:rPr>
              <a:t> combo </a:t>
            </a:r>
            <a:endParaRPr lang="sv-SE" sz="2800" b="1" kern="0" dirty="0">
              <a:solidFill>
                <a:srgbClr val="E77029"/>
              </a:solidFill>
              <a:latin typeface="Helvetica" panose="020B0604020202020204" pitchFamily="34" charset="0"/>
              <a:ea typeface="+mj-ea"/>
              <a:cs typeface="Helvetica" panose="020B0604020202020204" pitchFamily="34" charset="0"/>
            </a:endParaRPr>
          </a:p>
        </p:txBody>
      </p:sp>
      <p:sp>
        <p:nvSpPr>
          <p:cNvPr id="23" name="TextBox 65">
            <a:extLst>
              <a:ext uri="{FF2B5EF4-FFF2-40B4-BE49-F238E27FC236}">
                <a16:creationId xmlns:a16="http://schemas.microsoft.com/office/drawing/2014/main" id="{577A2EF0-3AF2-66C9-86BE-A61B4F4C951A}"/>
              </a:ext>
            </a:extLst>
          </p:cNvPr>
          <p:cNvSpPr txBox="1">
            <a:spLocks noChangeArrowheads="1"/>
          </p:cNvSpPr>
          <p:nvPr/>
        </p:nvSpPr>
        <p:spPr bwMode="auto">
          <a:xfrm>
            <a:off x="4193184" y="1836838"/>
            <a:ext cx="3777896" cy="507831"/>
          </a:xfrm>
          <a:prstGeom prst="rect">
            <a:avLst/>
          </a:prstGeom>
          <a:solidFill>
            <a:srgbClr val="DE9F1F"/>
          </a:solidFill>
          <a:ln w="9525">
            <a:noFill/>
            <a:miter lim="800000"/>
            <a:headEnd/>
            <a:tailEnd/>
          </a:ln>
          <a:effectLst>
            <a:outerShdw blurRad="50800" dist="38100" dir="2700000" algn="tl" rotWithShape="0">
              <a:prstClr val="black">
                <a:alpha val="40000"/>
              </a:prstClr>
            </a:outerShdw>
          </a:effectLst>
        </p:spPr>
        <p:txBody>
          <a:bodyPr wrap="square" anchor="ctr" anchorCtr="0">
            <a:spAutoFit/>
          </a:bodyPr>
          <a:lstStyle/>
          <a:p>
            <a:endParaRPr lang="sv-SE" sz="900" dirty="0"/>
          </a:p>
          <a:p>
            <a:pPr algn="ctr"/>
            <a:r>
              <a:rPr lang="sv-SE" sz="900" dirty="0"/>
              <a:t>Euro </a:t>
            </a:r>
            <a:r>
              <a:rPr lang="sv-SE" sz="900" dirty="0" err="1"/>
              <a:t>Accident</a:t>
            </a:r>
            <a:r>
              <a:rPr lang="sv-SE" sz="900" dirty="0"/>
              <a:t>  47,5%</a:t>
            </a:r>
          </a:p>
          <a:p>
            <a:endParaRPr lang="sv-SE" sz="900" dirty="0"/>
          </a:p>
        </p:txBody>
      </p:sp>
      <p:sp>
        <p:nvSpPr>
          <p:cNvPr id="24" name="TextBox 65">
            <a:extLst>
              <a:ext uri="{FF2B5EF4-FFF2-40B4-BE49-F238E27FC236}">
                <a16:creationId xmlns:a16="http://schemas.microsoft.com/office/drawing/2014/main" id="{46E42F3F-054C-ED29-2A9A-6D8F2FA274A8}"/>
              </a:ext>
            </a:extLst>
          </p:cNvPr>
          <p:cNvSpPr txBox="1">
            <a:spLocks noChangeArrowheads="1"/>
          </p:cNvSpPr>
          <p:nvPr/>
        </p:nvSpPr>
        <p:spPr bwMode="auto">
          <a:xfrm>
            <a:off x="4198353" y="2754517"/>
            <a:ext cx="3767939" cy="230832"/>
          </a:xfrm>
          <a:prstGeom prst="rect">
            <a:avLst/>
          </a:prstGeom>
          <a:solidFill>
            <a:srgbClr val="DE9F1F"/>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sv-SE" sz="900" dirty="0"/>
              <a:t>Euro Accident kompl sjukförsäkring 15%</a:t>
            </a:r>
          </a:p>
        </p:txBody>
      </p:sp>
      <p:sp>
        <p:nvSpPr>
          <p:cNvPr id="47" name="TextBox 63"/>
          <p:cNvSpPr txBox="1">
            <a:spLocks noChangeArrowheads="1"/>
          </p:cNvSpPr>
          <p:nvPr/>
        </p:nvSpPr>
        <p:spPr bwMode="auto">
          <a:xfrm>
            <a:off x="4980783" y="3031004"/>
            <a:ext cx="3559308" cy="415498"/>
          </a:xfrm>
          <a:prstGeom prst="rect">
            <a:avLst/>
          </a:prstGeom>
          <a:noFill/>
          <a:ln w="9525">
            <a:noFill/>
            <a:miter lim="800000"/>
            <a:headEnd/>
            <a:tailEnd/>
          </a:ln>
        </p:spPr>
        <p:txBody>
          <a:bodyPr wrap="square">
            <a:spAutoFit/>
          </a:bodyPr>
          <a:lstStyle/>
          <a:p>
            <a:pPr algn="ctr"/>
            <a:r>
              <a:rPr lang="sv-SE" sz="1200" dirty="0" err="1"/>
              <a:t>Disability</a:t>
            </a:r>
            <a:r>
              <a:rPr lang="sv-SE" sz="1200" dirty="0"/>
              <a:t> pension from Alecta</a:t>
            </a:r>
          </a:p>
          <a:p>
            <a:pPr algn="ctr"/>
            <a:r>
              <a:rPr lang="sv-SE" sz="900" dirty="0"/>
              <a:t>(</a:t>
            </a:r>
            <a:r>
              <a:rPr lang="sv-SE" sz="900" dirty="0" err="1"/>
              <a:t>Collective</a:t>
            </a:r>
            <a:r>
              <a:rPr lang="sv-SE" sz="900" dirty="0"/>
              <a:t> </a:t>
            </a:r>
            <a:r>
              <a:rPr lang="sv-SE" sz="900" dirty="0" err="1"/>
              <a:t>agreement</a:t>
            </a:r>
            <a:r>
              <a:rPr lang="sv-SE" sz="900" dirty="0"/>
              <a:t>)</a:t>
            </a:r>
          </a:p>
        </p:txBody>
      </p:sp>
    </p:spTree>
    <p:extLst>
      <p:ext uri="{BB962C8B-B14F-4D97-AF65-F5344CB8AC3E}">
        <p14:creationId xmlns:p14="http://schemas.microsoft.com/office/powerpoint/2010/main" val="42533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 19"/>
          <p:cNvGrpSpPr/>
          <p:nvPr/>
        </p:nvGrpSpPr>
        <p:grpSpPr>
          <a:xfrm>
            <a:off x="746586" y="1089585"/>
            <a:ext cx="7373312" cy="3606687"/>
            <a:chOff x="-253426" y="1349003"/>
            <a:chExt cx="9217914" cy="4376226"/>
          </a:xfrm>
          <a:effectLst>
            <a:outerShdw blurRad="50800" dist="38100" dir="2700000" algn="tl" rotWithShape="0">
              <a:prstClr val="black">
                <a:alpha val="40000"/>
              </a:prstClr>
            </a:outerShdw>
          </a:effectLst>
        </p:grpSpPr>
        <p:sp>
          <p:nvSpPr>
            <p:cNvPr id="3" name="Rectangle 45"/>
            <p:cNvSpPr/>
            <p:nvPr/>
          </p:nvSpPr>
          <p:spPr bwMode="auto">
            <a:xfrm>
              <a:off x="4052552" y="364424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4" name="TextBox 4"/>
            <p:cNvSpPr txBox="1">
              <a:spLocks noChangeArrowheads="1"/>
            </p:cNvSpPr>
            <p:nvPr/>
          </p:nvSpPr>
          <p:spPr bwMode="auto">
            <a:xfrm>
              <a:off x="545589" y="5383721"/>
              <a:ext cx="483467" cy="307776"/>
            </a:xfrm>
            <a:prstGeom prst="rect">
              <a:avLst/>
            </a:prstGeom>
            <a:noFill/>
            <a:ln w="9525">
              <a:noFill/>
              <a:miter lim="800000"/>
              <a:headEnd/>
              <a:tailEnd/>
            </a:ln>
          </p:spPr>
          <p:txBody>
            <a:bodyPr wrap="none">
              <a:spAutoFit/>
            </a:bodyPr>
            <a:lstStyle/>
            <a:p>
              <a:r>
                <a:rPr lang="en-US" sz="900"/>
                <a:t>D</a:t>
              </a:r>
              <a:r>
                <a:rPr lang="sv-SE" sz="900" err="1"/>
                <a:t>ay</a:t>
              </a:r>
              <a:endParaRPr lang="sv-SE" sz="900"/>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6" name="Rectangle 9"/>
            <p:cNvSpPr>
              <a:spLocks noChangeArrowheads="1"/>
            </p:cNvSpPr>
            <p:nvPr/>
          </p:nvSpPr>
          <p:spPr bwMode="auto">
            <a:xfrm>
              <a:off x="2802918" y="3300523"/>
              <a:ext cx="1183783" cy="982941"/>
            </a:xfrm>
            <a:prstGeom prst="rec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7" name="TextBox 11"/>
            <p:cNvSpPr txBox="1">
              <a:spLocks noChangeArrowheads="1"/>
            </p:cNvSpPr>
            <p:nvPr/>
          </p:nvSpPr>
          <p:spPr bwMode="auto">
            <a:xfrm>
              <a:off x="1907812" y="5386674"/>
              <a:ext cx="618117" cy="338555"/>
            </a:xfrm>
            <a:prstGeom prst="rect">
              <a:avLst/>
            </a:prstGeom>
            <a:noFill/>
            <a:ln w="9525">
              <a:noFill/>
              <a:miter lim="800000"/>
              <a:headEnd/>
              <a:tailEnd/>
            </a:ln>
          </p:spPr>
          <p:txBody>
            <a:bodyPr wrap="none">
              <a:spAutoFit/>
            </a:bodyPr>
            <a:lstStyle/>
            <a:p>
              <a:r>
                <a:rPr lang="sv-SE" sz="1050"/>
                <a:t>2-14 </a:t>
              </a:r>
            </a:p>
          </p:txBody>
        </p:sp>
        <p:sp>
          <p:nvSpPr>
            <p:cNvPr id="8" name="TextBox 12"/>
            <p:cNvSpPr txBox="1">
              <a:spLocks noChangeArrowheads="1"/>
            </p:cNvSpPr>
            <p:nvPr/>
          </p:nvSpPr>
          <p:spPr bwMode="auto">
            <a:xfrm>
              <a:off x="1181625" y="5386674"/>
              <a:ext cx="338128" cy="338555"/>
            </a:xfrm>
            <a:prstGeom prst="rect">
              <a:avLst/>
            </a:prstGeom>
            <a:noFill/>
            <a:ln w="9525">
              <a:noFill/>
              <a:miter lim="800000"/>
              <a:headEnd/>
              <a:tailEnd/>
            </a:ln>
          </p:spPr>
          <p:txBody>
            <a:bodyPr wrap="none">
              <a:spAutoFit/>
            </a:bodyPr>
            <a:lstStyle/>
            <a:p>
              <a:r>
                <a:rPr lang="sv-SE" sz="1050"/>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1350">
                <a:ea typeface="ＭＳ Ｐゴシック" pitchFamily="48" charset="-128"/>
                <a:cs typeface="Arial" charset="0"/>
              </a:endParaRPr>
            </a:p>
          </p:txBody>
        </p:sp>
        <p:sp>
          <p:nvSpPr>
            <p:cNvPr id="10" name="TextBox 14"/>
            <p:cNvSpPr txBox="1">
              <a:spLocks noChangeArrowheads="1"/>
            </p:cNvSpPr>
            <p:nvPr/>
          </p:nvSpPr>
          <p:spPr bwMode="auto">
            <a:xfrm rot="16200000">
              <a:off x="827673" y="3663792"/>
              <a:ext cx="1007113" cy="338555"/>
            </a:xfrm>
            <a:prstGeom prst="rect">
              <a:avLst/>
            </a:prstGeom>
            <a:noFill/>
            <a:ln w="9525">
              <a:noFill/>
              <a:miter lim="800000"/>
              <a:headEnd/>
              <a:tailEnd/>
            </a:ln>
          </p:spPr>
          <p:txBody>
            <a:bodyPr wrap="none">
              <a:spAutoFit/>
            </a:bodyPr>
            <a:lstStyle/>
            <a:p>
              <a:r>
                <a:rPr lang="sv-SE" sz="1050"/>
                <a:t>Karensdag</a:t>
              </a:r>
            </a:p>
          </p:txBody>
        </p:sp>
        <p:sp>
          <p:nvSpPr>
            <p:cNvPr id="11" name="Rectangle 15"/>
            <p:cNvSpPr/>
            <p:nvPr/>
          </p:nvSpPr>
          <p:spPr bwMode="auto">
            <a:xfrm>
              <a:off x="1553285" y="4656650"/>
              <a:ext cx="1176126" cy="761037"/>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2" name="Rectangle 16"/>
            <p:cNvSpPr>
              <a:spLocks noChangeArrowheads="1"/>
            </p:cNvSpPr>
            <p:nvPr/>
          </p:nvSpPr>
          <p:spPr bwMode="auto">
            <a:xfrm>
              <a:off x="2802918" y="4656650"/>
              <a:ext cx="6101151" cy="761037"/>
            </a:xfrm>
            <a:prstGeom prst="rect">
              <a:avLst/>
            </a:prstGeom>
            <a:solidFill>
              <a:srgbClr val="FFC000"/>
            </a:solidFill>
            <a:ln w="0" algn="ctr">
              <a:solidFill>
                <a:schemeClr val="tx1">
                  <a:alpha val="0"/>
                </a:schemeClr>
              </a:solidFill>
              <a:round/>
              <a:headEnd/>
              <a:tailEnd/>
            </a:ln>
          </p:spPr>
          <p:txBody>
            <a:bodyPr/>
            <a:lstStyle/>
            <a:p>
              <a:pPr eaLnBrk="0" hangingPunct="0"/>
              <a:endParaRPr lang="en-US" sz="900"/>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a:ea typeface="ＭＳ Ｐゴシック" pitchFamily="48" charset="-128"/>
                <a:cs typeface="Arial" charset="0"/>
              </a:endParaRPr>
            </a:p>
          </p:txBody>
        </p:sp>
        <p:sp>
          <p:nvSpPr>
            <p:cNvPr id="14" name="TextBox 21"/>
            <p:cNvSpPr txBox="1">
              <a:spLocks noChangeArrowheads="1"/>
            </p:cNvSpPr>
            <p:nvPr/>
          </p:nvSpPr>
          <p:spPr bwMode="auto">
            <a:xfrm>
              <a:off x="3080405" y="5386674"/>
              <a:ext cx="710024" cy="338555"/>
            </a:xfrm>
            <a:prstGeom prst="rect">
              <a:avLst/>
            </a:prstGeom>
            <a:noFill/>
            <a:ln w="9525">
              <a:noFill/>
              <a:miter lim="800000"/>
              <a:headEnd/>
              <a:tailEnd/>
            </a:ln>
          </p:spPr>
          <p:txBody>
            <a:bodyPr wrap="none">
              <a:spAutoFit/>
            </a:bodyPr>
            <a:lstStyle/>
            <a:p>
              <a:r>
                <a:rPr lang="sv-SE" sz="1050"/>
                <a:t>15-90 </a:t>
              </a:r>
            </a:p>
          </p:txBody>
        </p:sp>
        <p:sp>
          <p:nvSpPr>
            <p:cNvPr id="15" name="TextBox 22"/>
            <p:cNvSpPr txBox="1">
              <a:spLocks noChangeArrowheads="1"/>
            </p:cNvSpPr>
            <p:nvPr/>
          </p:nvSpPr>
          <p:spPr bwMode="auto">
            <a:xfrm>
              <a:off x="4319201" y="5386674"/>
              <a:ext cx="761320" cy="338555"/>
            </a:xfrm>
            <a:prstGeom prst="rect">
              <a:avLst/>
            </a:prstGeom>
            <a:noFill/>
            <a:ln w="9525">
              <a:noFill/>
              <a:miter lim="800000"/>
              <a:headEnd/>
              <a:tailEnd/>
            </a:ln>
          </p:spPr>
          <p:txBody>
            <a:bodyPr wrap="none">
              <a:spAutoFit/>
            </a:bodyPr>
            <a:lstStyle/>
            <a:p>
              <a:r>
                <a:rPr lang="sv-SE" sz="1050"/>
                <a:t>91-364</a:t>
              </a:r>
            </a:p>
          </p:txBody>
        </p:sp>
        <p:sp>
          <p:nvSpPr>
            <p:cNvPr id="16" name="TextBox 23"/>
            <p:cNvSpPr txBox="1">
              <a:spLocks noChangeArrowheads="1"/>
            </p:cNvSpPr>
            <p:nvPr/>
          </p:nvSpPr>
          <p:spPr bwMode="auto">
            <a:xfrm>
              <a:off x="5254000" y="5386674"/>
              <a:ext cx="577509" cy="338555"/>
            </a:xfrm>
            <a:prstGeom prst="rect">
              <a:avLst/>
            </a:prstGeom>
            <a:noFill/>
            <a:ln w="9525">
              <a:noFill/>
              <a:miter lim="800000"/>
              <a:headEnd/>
              <a:tailEnd/>
            </a:ln>
          </p:spPr>
          <p:txBody>
            <a:bodyPr wrap="none">
              <a:spAutoFit/>
            </a:bodyPr>
            <a:lstStyle/>
            <a:p>
              <a:r>
                <a:rPr lang="sv-SE" sz="1050"/>
                <a:t>365-</a:t>
              </a:r>
            </a:p>
          </p:txBody>
        </p:sp>
        <p:sp>
          <p:nvSpPr>
            <p:cNvPr id="17" name="TextBox 24"/>
            <p:cNvSpPr txBox="1">
              <a:spLocks noChangeArrowheads="1"/>
            </p:cNvSpPr>
            <p:nvPr/>
          </p:nvSpPr>
          <p:spPr bwMode="auto">
            <a:xfrm>
              <a:off x="7663992" y="5386674"/>
              <a:ext cx="1256104" cy="308093"/>
            </a:xfrm>
            <a:prstGeom prst="rect">
              <a:avLst/>
            </a:prstGeom>
            <a:noFill/>
            <a:ln w="9525">
              <a:noFill/>
              <a:miter lim="800000"/>
              <a:headEnd/>
              <a:tailEnd/>
            </a:ln>
          </p:spPr>
          <p:txBody>
            <a:bodyPr wrap="square">
              <a:spAutoFit/>
            </a:bodyPr>
            <a:lstStyle/>
            <a:p>
              <a:pPr algn="r"/>
              <a:r>
                <a:rPr lang="sv-SE" sz="1050" dirty="0"/>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a:p>
          </p:txBody>
        </p:sp>
        <p:sp>
          <p:nvSpPr>
            <p:cNvPr id="26" name="Rectangle 41"/>
            <p:cNvSpPr/>
            <p:nvPr/>
          </p:nvSpPr>
          <p:spPr bwMode="auto">
            <a:xfrm>
              <a:off x="5302185" y="4656651"/>
              <a:ext cx="2354750" cy="147463"/>
            </a:xfrm>
            <a:prstGeom prst="rect">
              <a:avLst/>
            </a:prstGeom>
            <a:solidFill>
              <a:schemeClr val="bg1"/>
            </a:solidFill>
            <a:ln w="0" cap="flat" cmpd="sng" algn="ctr">
              <a:noFill/>
              <a:prstDash val="solid"/>
              <a:round/>
              <a:headEnd type="none" w="med" len="med"/>
              <a:tailEnd type="none" w="med" len="med"/>
            </a:ln>
            <a:effectLst/>
          </p:spPr>
          <p:txBody>
            <a:bodyPr/>
            <a:lstStyle/>
            <a:p>
              <a:pPr eaLnBrk="0" hangingPunct="0">
                <a:defRPr/>
              </a:pPr>
              <a:r>
                <a:rPr lang="sv-SE" sz="900">
                  <a:ea typeface="ＭＳ Ｐゴシック" pitchFamily="48" charset="-128"/>
                  <a:cs typeface="Arial" charset="0"/>
                </a:rPr>
                <a:t> </a:t>
              </a:r>
            </a:p>
          </p:txBody>
        </p:sp>
        <p:sp>
          <p:nvSpPr>
            <p:cNvPr id="27" name="Rectangle 48"/>
            <p:cNvSpPr/>
            <p:nvPr/>
          </p:nvSpPr>
          <p:spPr bwMode="auto">
            <a:xfrm>
              <a:off x="7653187" y="4657849"/>
              <a:ext cx="1249633" cy="31554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endParaRPr lang="sv-SE" sz="750">
                <a:solidFill>
                  <a:schemeClr val="bg1"/>
                </a:solidFill>
              </a:endParaRPr>
            </a:p>
          </p:txBody>
        </p:sp>
        <p:sp>
          <p:nvSpPr>
            <p:cNvPr id="30" name="Rectangle 61"/>
            <p:cNvSpPr/>
            <p:nvPr/>
          </p:nvSpPr>
          <p:spPr bwMode="auto">
            <a:xfrm>
              <a:off x="4037118" y="4355994"/>
              <a:ext cx="1249633" cy="30777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r>
                <a:rPr lang="sv-SE" sz="1050" b="1" i="1"/>
                <a:t>10%</a:t>
              </a:r>
            </a:p>
          </p:txBody>
        </p:sp>
        <p:sp>
          <p:nvSpPr>
            <p:cNvPr id="35" name="TextBox 5"/>
            <p:cNvSpPr txBox="1">
              <a:spLocks noChangeArrowheads="1"/>
            </p:cNvSpPr>
            <p:nvPr/>
          </p:nvSpPr>
          <p:spPr bwMode="auto">
            <a:xfrm>
              <a:off x="-253426" y="1870614"/>
              <a:ext cx="1496689" cy="392117"/>
            </a:xfrm>
            <a:prstGeom prst="rect">
              <a:avLst/>
            </a:prstGeom>
            <a:noFill/>
            <a:ln w="9525">
              <a:noFill/>
              <a:miter lim="800000"/>
              <a:headEnd/>
              <a:tailEnd/>
            </a:ln>
          </p:spPr>
          <p:txBody>
            <a:bodyPr wrap="square">
              <a:spAutoFit/>
            </a:bodyPr>
            <a:lstStyle/>
            <a:p>
              <a:pPr algn="ctr"/>
              <a:r>
                <a:rPr lang="sv-SE" sz="750" dirty="0"/>
                <a:t>30 income </a:t>
              </a:r>
              <a:r>
                <a:rPr lang="sv-SE" sz="750" dirty="0" err="1"/>
                <a:t>baseamount</a:t>
              </a:r>
              <a:endParaRPr lang="sv-SE" sz="750" dirty="0"/>
            </a:p>
            <a:p>
              <a:pPr algn="ctr"/>
              <a:r>
                <a:rPr lang="sv-SE" sz="750" dirty="0"/>
                <a:t>SEK 185 750/month</a:t>
              </a:r>
            </a:p>
          </p:txBody>
        </p:sp>
        <p:sp>
          <p:nvSpPr>
            <p:cNvPr id="37" name="TextBox 7"/>
            <p:cNvSpPr txBox="1">
              <a:spLocks noChangeArrowheads="1"/>
            </p:cNvSpPr>
            <p:nvPr/>
          </p:nvSpPr>
          <p:spPr bwMode="auto">
            <a:xfrm>
              <a:off x="26149" y="4008829"/>
              <a:ext cx="1161777" cy="532160"/>
            </a:xfrm>
            <a:prstGeom prst="rect">
              <a:avLst/>
            </a:prstGeom>
            <a:noFill/>
            <a:ln w="9525">
              <a:noFill/>
              <a:miter lim="800000"/>
              <a:headEnd/>
              <a:tailEnd/>
            </a:ln>
          </p:spPr>
          <p:txBody>
            <a:bodyPr wrap="square">
              <a:spAutoFit/>
            </a:bodyPr>
            <a:lstStyle/>
            <a:p>
              <a:pPr algn="ctr"/>
              <a:r>
                <a:rPr lang="sv-SE" sz="750" dirty="0"/>
                <a:t>10 </a:t>
              </a:r>
              <a:r>
                <a:rPr lang="sv-SE" sz="750" dirty="0" err="1"/>
                <a:t>price</a:t>
              </a:r>
              <a:r>
                <a:rPr lang="sv-SE" sz="750" dirty="0"/>
                <a:t> </a:t>
              </a:r>
              <a:r>
                <a:rPr lang="sv-SE" sz="750" dirty="0" err="1"/>
                <a:t>baseamount</a:t>
              </a:r>
              <a:endParaRPr lang="sv-SE" sz="750" dirty="0"/>
            </a:p>
            <a:p>
              <a:pPr algn="ctr"/>
              <a:r>
                <a:rPr lang="sv-SE" sz="750" dirty="0"/>
                <a:t>SEK 43 750/month</a:t>
              </a:r>
            </a:p>
          </p:txBody>
        </p:sp>
        <p:sp>
          <p:nvSpPr>
            <p:cNvPr id="38" name="TextBox 63"/>
            <p:cNvSpPr txBox="1">
              <a:spLocks noChangeArrowheads="1"/>
            </p:cNvSpPr>
            <p:nvPr/>
          </p:nvSpPr>
          <p:spPr bwMode="auto">
            <a:xfrm>
              <a:off x="4055416" y="2872292"/>
              <a:ext cx="4845789" cy="307776"/>
            </a:xfrm>
            <a:prstGeom prst="rect">
              <a:avLst/>
            </a:prstGeom>
            <a:solidFill>
              <a:srgbClr val="E07523"/>
            </a:solidFill>
            <a:ln w="9525">
              <a:noFill/>
              <a:miter lim="800000"/>
              <a:headEnd/>
              <a:tailEnd/>
            </a:ln>
          </p:spPr>
          <p:txBody>
            <a:bodyPr wrap="square">
              <a:spAutoFit/>
            </a:bodyPr>
            <a:lstStyle/>
            <a:p>
              <a:pPr algn="ctr"/>
              <a:endParaRPr lang="sv-SE" sz="900">
                <a:solidFill>
                  <a:schemeClr val="bg1"/>
                </a:solidFill>
              </a:endParaRPr>
            </a:p>
          </p:txBody>
        </p:sp>
        <p:sp>
          <p:nvSpPr>
            <p:cNvPr id="42" name="TextBox 51"/>
            <p:cNvSpPr txBox="1">
              <a:spLocks noChangeArrowheads="1"/>
            </p:cNvSpPr>
            <p:nvPr/>
          </p:nvSpPr>
          <p:spPr bwMode="auto">
            <a:xfrm>
              <a:off x="2810573" y="4353417"/>
              <a:ext cx="1176127" cy="338555"/>
            </a:xfrm>
            <a:prstGeom prst="rect">
              <a:avLst/>
            </a:prstGeom>
            <a:solidFill>
              <a:schemeClr val="bg1">
                <a:lumMod val="75000"/>
              </a:schemeClr>
            </a:solidFill>
            <a:ln w="9525">
              <a:noFill/>
              <a:miter lim="800000"/>
              <a:headEnd/>
              <a:tailEnd/>
            </a:ln>
          </p:spPr>
          <p:txBody>
            <a:bodyPr wrap="square">
              <a:spAutoFit/>
            </a:bodyPr>
            <a:lstStyle/>
            <a:p>
              <a:pPr algn="ctr"/>
              <a:r>
                <a:rPr lang="sv-SE" sz="1050" b="1" i="1"/>
                <a:t>10%</a:t>
              </a:r>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a:off x="1115616" y="4284968"/>
              <a:ext cx="7848872" cy="1930"/>
            </a:xfrm>
            <a:prstGeom prst="line">
              <a:avLst/>
            </a:prstGeom>
            <a:solidFill>
              <a:schemeClr val="accent1"/>
            </a:solidFill>
            <a:ln w="190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83170"/>
              <a:ext cx="7848872" cy="193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TextBox 5"/>
          <p:cNvSpPr txBox="1">
            <a:spLocks noChangeArrowheads="1"/>
          </p:cNvSpPr>
          <p:nvPr/>
        </p:nvSpPr>
        <p:spPr bwMode="auto">
          <a:xfrm>
            <a:off x="775013" y="2370005"/>
            <a:ext cx="1028684" cy="438582"/>
          </a:xfrm>
          <a:prstGeom prst="rect">
            <a:avLst/>
          </a:prstGeom>
          <a:noFill/>
          <a:ln w="9525">
            <a:noFill/>
            <a:miter lim="800000"/>
            <a:headEnd/>
            <a:tailEnd/>
          </a:ln>
        </p:spPr>
        <p:txBody>
          <a:bodyPr wrap="square">
            <a:spAutoFit/>
          </a:bodyPr>
          <a:lstStyle/>
          <a:p>
            <a:pPr algn="ctr"/>
            <a:r>
              <a:rPr lang="sv-SE" sz="750" dirty="0"/>
              <a:t>20 income </a:t>
            </a:r>
            <a:r>
              <a:rPr lang="sv-SE" sz="750" dirty="0" err="1"/>
              <a:t>baseamount</a:t>
            </a:r>
            <a:endParaRPr lang="sv-SE" sz="750" dirty="0"/>
          </a:p>
          <a:p>
            <a:pPr algn="ctr"/>
            <a:r>
              <a:rPr lang="sv-SE" sz="750" dirty="0"/>
              <a:t>SEK 123 833/month</a:t>
            </a:r>
          </a:p>
        </p:txBody>
      </p:sp>
      <p:sp>
        <p:nvSpPr>
          <p:cNvPr id="44" name="TextBox 51"/>
          <p:cNvSpPr txBox="1">
            <a:spLocks noChangeArrowheads="1"/>
          </p:cNvSpPr>
          <p:nvPr/>
        </p:nvSpPr>
        <p:spPr bwMode="auto">
          <a:xfrm rot="16200000">
            <a:off x="1862015" y="2384508"/>
            <a:ext cx="1831421" cy="415498"/>
          </a:xfrm>
          <a:prstGeom prst="rect">
            <a:avLst/>
          </a:prstGeom>
          <a:noFill/>
          <a:ln w="9525">
            <a:noFill/>
            <a:miter lim="800000"/>
            <a:headEnd/>
            <a:tailEnd/>
          </a:ln>
        </p:spPr>
        <p:txBody>
          <a:bodyPr wrap="square">
            <a:spAutoFit/>
          </a:bodyPr>
          <a:lstStyle/>
          <a:p>
            <a:pPr algn="ctr"/>
            <a:r>
              <a:rPr lang="sv-SE" sz="1200" dirty="0"/>
              <a:t>Sick </a:t>
            </a:r>
            <a:r>
              <a:rPr lang="sv-SE" sz="1200" dirty="0" err="1"/>
              <a:t>pay</a:t>
            </a:r>
            <a:r>
              <a:rPr lang="sv-SE" sz="1200" dirty="0"/>
              <a:t> from </a:t>
            </a:r>
            <a:r>
              <a:rPr lang="sv-SE" sz="1200" dirty="0" err="1"/>
              <a:t>employer</a:t>
            </a:r>
            <a:endParaRPr lang="sv-SE" sz="1200" dirty="0"/>
          </a:p>
          <a:p>
            <a:pPr algn="ctr"/>
            <a:r>
              <a:rPr lang="sv-SE" sz="900" dirty="0"/>
              <a:t>(LAW)</a:t>
            </a:r>
          </a:p>
        </p:txBody>
      </p:sp>
      <p:sp>
        <p:nvSpPr>
          <p:cNvPr id="45" name="TextBox 51"/>
          <p:cNvSpPr txBox="1">
            <a:spLocks noChangeArrowheads="1"/>
          </p:cNvSpPr>
          <p:nvPr/>
        </p:nvSpPr>
        <p:spPr bwMode="auto">
          <a:xfrm rot="16200000">
            <a:off x="2807418" y="2165278"/>
            <a:ext cx="1815067" cy="415498"/>
          </a:xfrm>
          <a:prstGeom prst="rect">
            <a:avLst/>
          </a:prstGeom>
          <a:noFill/>
          <a:ln w="9525">
            <a:noFill/>
            <a:miter lim="800000"/>
            <a:headEnd/>
            <a:tailEnd/>
          </a:ln>
        </p:spPr>
        <p:txBody>
          <a:bodyPr wrap="square">
            <a:spAutoFit/>
          </a:bodyPr>
          <a:lstStyle/>
          <a:p>
            <a:pPr algn="ctr"/>
            <a:r>
              <a:rPr lang="sv-SE" sz="1200"/>
              <a:t>Sick </a:t>
            </a:r>
            <a:r>
              <a:rPr lang="sv-SE" sz="1200" err="1"/>
              <a:t>pay</a:t>
            </a:r>
            <a:r>
              <a:rPr lang="sv-SE" sz="1200"/>
              <a:t> from </a:t>
            </a:r>
            <a:r>
              <a:rPr lang="sv-SE" sz="1200" err="1"/>
              <a:t>employer</a:t>
            </a:r>
            <a:endParaRPr lang="sv-SE" sz="1200"/>
          </a:p>
          <a:p>
            <a:pPr algn="ctr"/>
            <a:r>
              <a:rPr lang="sv-SE" sz="900"/>
              <a:t>(</a:t>
            </a:r>
            <a:r>
              <a:rPr lang="sv-SE" sz="900" err="1"/>
              <a:t>Collective</a:t>
            </a:r>
            <a:r>
              <a:rPr lang="sv-SE" sz="900"/>
              <a:t> </a:t>
            </a:r>
            <a:r>
              <a:rPr lang="sv-SE" sz="900" err="1"/>
              <a:t>agreement</a:t>
            </a:r>
            <a:r>
              <a:rPr lang="sv-SE" sz="900"/>
              <a:t>)</a:t>
            </a:r>
          </a:p>
        </p:txBody>
      </p:sp>
      <p:sp>
        <p:nvSpPr>
          <p:cNvPr id="21" name="Rektangel 20"/>
          <p:cNvSpPr/>
          <p:nvPr/>
        </p:nvSpPr>
        <p:spPr>
          <a:xfrm>
            <a:off x="2718742" y="3933232"/>
            <a:ext cx="3429000" cy="507831"/>
          </a:xfrm>
          <a:prstGeom prst="rect">
            <a:avLst/>
          </a:prstGeom>
        </p:spPr>
        <p:txBody>
          <a:bodyPr>
            <a:spAutoFit/>
          </a:bodyPr>
          <a:lstStyle/>
          <a:p>
            <a:pPr algn="ctr"/>
            <a:r>
              <a:rPr lang="sv-SE" sz="900" dirty="0" err="1"/>
              <a:t>Disability</a:t>
            </a:r>
            <a:r>
              <a:rPr lang="sv-SE" sz="900" dirty="0"/>
              <a:t> pension </a:t>
            </a:r>
          </a:p>
          <a:p>
            <a:pPr algn="ctr"/>
            <a:r>
              <a:rPr lang="sv-SE" sz="900" dirty="0"/>
              <a:t>from </a:t>
            </a:r>
          </a:p>
          <a:p>
            <a:pPr algn="ctr"/>
            <a:r>
              <a:rPr lang="sv-SE" sz="900" dirty="0"/>
              <a:t>Swedish Social Insurance Agency (LAW) </a:t>
            </a:r>
          </a:p>
        </p:txBody>
      </p:sp>
      <p:sp>
        <p:nvSpPr>
          <p:cNvPr id="19" name="textruta 18">
            <a:extLst>
              <a:ext uri="{FF2B5EF4-FFF2-40B4-BE49-F238E27FC236}">
                <a16:creationId xmlns:a16="http://schemas.microsoft.com/office/drawing/2014/main" id="{209DF173-8A1B-4B68-9362-B5CC16F2E2A8}"/>
              </a:ext>
            </a:extLst>
          </p:cNvPr>
          <p:cNvSpPr txBox="1"/>
          <p:nvPr/>
        </p:nvSpPr>
        <p:spPr>
          <a:xfrm>
            <a:off x="3343077" y="3987377"/>
            <a:ext cx="591829" cy="253916"/>
          </a:xfrm>
          <a:prstGeom prst="rect">
            <a:avLst/>
          </a:prstGeom>
          <a:noFill/>
        </p:spPr>
        <p:txBody>
          <a:bodyPr wrap="none" rtlCol="0">
            <a:spAutoFit/>
          </a:bodyPr>
          <a:lstStyle/>
          <a:p>
            <a:r>
              <a:rPr lang="sv-SE" sz="1050" b="1" i="1" dirty="0"/>
              <a:t>Ca 80%</a:t>
            </a:r>
          </a:p>
        </p:txBody>
      </p:sp>
      <p:sp>
        <p:nvSpPr>
          <p:cNvPr id="36" name="textruta 35">
            <a:extLst>
              <a:ext uri="{FF2B5EF4-FFF2-40B4-BE49-F238E27FC236}">
                <a16:creationId xmlns:a16="http://schemas.microsoft.com/office/drawing/2014/main" id="{D4FA0CE7-6714-4298-8484-57132ADB5664}"/>
              </a:ext>
            </a:extLst>
          </p:cNvPr>
          <p:cNvSpPr txBox="1"/>
          <p:nvPr/>
        </p:nvSpPr>
        <p:spPr>
          <a:xfrm>
            <a:off x="5835753" y="4029898"/>
            <a:ext cx="591829" cy="253916"/>
          </a:xfrm>
          <a:prstGeom prst="rect">
            <a:avLst/>
          </a:prstGeom>
          <a:noFill/>
        </p:spPr>
        <p:txBody>
          <a:bodyPr wrap="none" rtlCol="0">
            <a:spAutoFit/>
          </a:bodyPr>
          <a:lstStyle/>
          <a:p>
            <a:r>
              <a:rPr lang="sv-SE" sz="1050" b="1" i="1" dirty="0"/>
              <a:t>Ca 75%</a:t>
            </a:r>
          </a:p>
        </p:txBody>
      </p:sp>
      <p:sp>
        <p:nvSpPr>
          <p:cNvPr id="39" name="textruta 38">
            <a:extLst>
              <a:ext uri="{FF2B5EF4-FFF2-40B4-BE49-F238E27FC236}">
                <a16:creationId xmlns:a16="http://schemas.microsoft.com/office/drawing/2014/main" id="{1B0B1977-DC28-4FC9-8224-1AB66BFFF9C1}"/>
              </a:ext>
            </a:extLst>
          </p:cNvPr>
          <p:cNvSpPr txBox="1"/>
          <p:nvPr/>
        </p:nvSpPr>
        <p:spPr>
          <a:xfrm>
            <a:off x="7217809" y="4093867"/>
            <a:ext cx="591829" cy="253916"/>
          </a:xfrm>
          <a:prstGeom prst="rect">
            <a:avLst/>
          </a:prstGeom>
          <a:noFill/>
        </p:spPr>
        <p:txBody>
          <a:bodyPr wrap="none" rtlCol="0">
            <a:spAutoFit/>
          </a:bodyPr>
          <a:lstStyle/>
          <a:p>
            <a:r>
              <a:rPr lang="sv-SE" sz="1050" b="1" i="1" dirty="0"/>
              <a:t>Ca 65%</a:t>
            </a:r>
          </a:p>
        </p:txBody>
      </p:sp>
      <p:sp>
        <p:nvSpPr>
          <p:cNvPr id="40" name="textruta 39">
            <a:extLst>
              <a:ext uri="{FF2B5EF4-FFF2-40B4-BE49-F238E27FC236}">
                <a16:creationId xmlns:a16="http://schemas.microsoft.com/office/drawing/2014/main" id="{902AC020-13A4-4CB3-9071-44CD5E4BA210}"/>
              </a:ext>
            </a:extLst>
          </p:cNvPr>
          <p:cNvSpPr txBox="1"/>
          <p:nvPr/>
        </p:nvSpPr>
        <p:spPr>
          <a:xfrm>
            <a:off x="2491033" y="3987377"/>
            <a:ext cx="420308" cy="253916"/>
          </a:xfrm>
          <a:prstGeom prst="rect">
            <a:avLst/>
          </a:prstGeom>
          <a:noFill/>
        </p:spPr>
        <p:txBody>
          <a:bodyPr wrap="none" rtlCol="0">
            <a:spAutoFit/>
          </a:bodyPr>
          <a:lstStyle/>
          <a:p>
            <a:r>
              <a:rPr lang="sv-SE" sz="1050" b="1" i="1" dirty="0"/>
              <a:t>80%</a:t>
            </a:r>
          </a:p>
        </p:txBody>
      </p:sp>
      <p:sp>
        <p:nvSpPr>
          <p:cNvPr id="41" name="textruta 40">
            <a:extLst>
              <a:ext uri="{FF2B5EF4-FFF2-40B4-BE49-F238E27FC236}">
                <a16:creationId xmlns:a16="http://schemas.microsoft.com/office/drawing/2014/main" id="{3A8F9B97-AF76-4C81-A9FD-D9C5FE3BAEFF}"/>
              </a:ext>
            </a:extLst>
          </p:cNvPr>
          <p:cNvSpPr txBox="1"/>
          <p:nvPr/>
        </p:nvSpPr>
        <p:spPr>
          <a:xfrm>
            <a:off x="5363032" y="3041133"/>
            <a:ext cx="420308" cy="253916"/>
          </a:xfrm>
          <a:prstGeom prst="rect">
            <a:avLst/>
          </a:prstGeom>
          <a:noFill/>
        </p:spPr>
        <p:txBody>
          <a:bodyPr wrap="none" rtlCol="0">
            <a:spAutoFit/>
          </a:bodyPr>
          <a:lstStyle/>
          <a:p>
            <a:r>
              <a:rPr lang="sv-SE" sz="1050" b="1" i="1" dirty="0"/>
              <a:t>65%</a:t>
            </a:r>
          </a:p>
        </p:txBody>
      </p:sp>
      <p:sp>
        <p:nvSpPr>
          <p:cNvPr id="46" name="textruta 45">
            <a:extLst>
              <a:ext uri="{FF2B5EF4-FFF2-40B4-BE49-F238E27FC236}">
                <a16:creationId xmlns:a16="http://schemas.microsoft.com/office/drawing/2014/main" id="{4EDC94CF-0E78-4942-A1E4-C9517ACBACB0}"/>
              </a:ext>
            </a:extLst>
          </p:cNvPr>
          <p:cNvSpPr txBox="1"/>
          <p:nvPr/>
        </p:nvSpPr>
        <p:spPr>
          <a:xfrm>
            <a:off x="5330724" y="2295574"/>
            <a:ext cx="524503" cy="253916"/>
          </a:xfrm>
          <a:prstGeom prst="rect">
            <a:avLst/>
          </a:prstGeom>
          <a:noFill/>
        </p:spPr>
        <p:txBody>
          <a:bodyPr wrap="none" rtlCol="0">
            <a:spAutoFit/>
          </a:bodyPr>
          <a:lstStyle/>
          <a:p>
            <a:r>
              <a:rPr lang="sv-SE" sz="1050" b="1" i="1" dirty="0"/>
              <a:t>32,5%</a:t>
            </a:r>
          </a:p>
        </p:txBody>
      </p:sp>
      <p:sp>
        <p:nvSpPr>
          <p:cNvPr id="48" name="textruta 47">
            <a:extLst>
              <a:ext uri="{FF2B5EF4-FFF2-40B4-BE49-F238E27FC236}">
                <a16:creationId xmlns:a16="http://schemas.microsoft.com/office/drawing/2014/main" id="{D8F44105-6314-4688-B93A-735BF800CD66}"/>
              </a:ext>
            </a:extLst>
          </p:cNvPr>
          <p:cNvSpPr txBox="1"/>
          <p:nvPr/>
        </p:nvSpPr>
        <p:spPr>
          <a:xfrm>
            <a:off x="3460499" y="3125769"/>
            <a:ext cx="420308" cy="253916"/>
          </a:xfrm>
          <a:prstGeom prst="rect">
            <a:avLst/>
          </a:prstGeom>
          <a:noFill/>
        </p:spPr>
        <p:txBody>
          <a:bodyPr wrap="none" rtlCol="0">
            <a:spAutoFit/>
          </a:bodyPr>
          <a:lstStyle/>
          <a:p>
            <a:r>
              <a:rPr lang="sv-SE" sz="1050" b="1" i="1" dirty="0"/>
              <a:t>90%</a:t>
            </a:r>
          </a:p>
        </p:txBody>
      </p:sp>
      <p:sp>
        <p:nvSpPr>
          <p:cNvPr id="49" name="textruta 48">
            <a:extLst>
              <a:ext uri="{FF2B5EF4-FFF2-40B4-BE49-F238E27FC236}">
                <a16:creationId xmlns:a16="http://schemas.microsoft.com/office/drawing/2014/main" id="{81D19D0B-3D46-45DF-89CA-74BFC2CC4E02}"/>
              </a:ext>
            </a:extLst>
          </p:cNvPr>
          <p:cNvSpPr txBox="1"/>
          <p:nvPr/>
        </p:nvSpPr>
        <p:spPr>
          <a:xfrm>
            <a:off x="7319526" y="3780057"/>
            <a:ext cx="420308" cy="253916"/>
          </a:xfrm>
          <a:prstGeom prst="rect">
            <a:avLst/>
          </a:prstGeom>
          <a:noFill/>
        </p:spPr>
        <p:txBody>
          <a:bodyPr wrap="none" rtlCol="0">
            <a:spAutoFit/>
          </a:bodyPr>
          <a:lstStyle/>
          <a:p>
            <a:r>
              <a:rPr lang="sv-SE" sz="1050" b="1" i="1" dirty="0"/>
              <a:t>15%</a:t>
            </a:r>
          </a:p>
        </p:txBody>
      </p:sp>
      <p:sp>
        <p:nvSpPr>
          <p:cNvPr id="22" name="textruta 21">
            <a:extLst>
              <a:ext uri="{FF2B5EF4-FFF2-40B4-BE49-F238E27FC236}">
                <a16:creationId xmlns:a16="http://schemas.microsoft.com/office/drawing/2014/main" id="{932ED794-1AE4-7A60-21B3-CA23E2A347C2}"/>
              </a:ext>
            </a:extLst>
          </p:cNvPr>
          <p:cNvSpPr txBox="1"/>
          <p:nvPr/>
        </p:nvSpPr>
        <p:spPr>
          <a:xfrm>
            <a:off x="1012218" y="602532"/>
            <a:ext cx="7262283" cy="455381"/>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lang="sv-SE" sz="2800" kern="0" dirty="0">
                <a:solidFill>
                  <a:srgbClr val="E07523"/>
                </a:solidFill>
                <a:latin typeface="Helvetica" panose="020B0604020202020204" pitchFamily="34" charset="0"/>
                <a:ea typeface="+mj-ea"/>
                <a:cs typeface="Helvetica" panose="020B0604020202020204" pitchFamily="34" charset="0"/>
              </a:rPr>
              <a:t>DISABILITY PENSION</a:t>
            </a:r>
          </a:p>
        </p:txBody>
      </p:sp>
      <p:sp>
        <p:nvSpPr>
          <p:cNvPr id="47" name="TextBox 63"/>
          <p:cNvSpPr txBox="1">
            <a:spLocks noChangeArrowheads="1"/>
          </p:cNvSpPr>
          <p:nvPr/>
        </p:nvSpPr>
        <p:spPr bwMode="auto">
          <a:xfrm>
            <a:off x="4980783" y="3031004"/>
            <a:ext cx="3559308" cy="415498"/>
          </a:xfrm>
          <a:prstGeom prst="rect">
            <a:avLst/>
          </a:prstGeom>
          <a:noFill/>
          <a:ln w="9525">
            <a:noFill/>
            <a:miter lim="800000"/>
            <a:headEnd/>
            <a:tailEnd/>
          </a:ln>
        </p:spPr>
        <p:txBody>
          <a:bodyPr wrap="square">
            <a:spAutoFit/>
          </a:bodyPr>
          <a:lstStyle/>
          <a:p>
            <a:pPr algn="ctr"/>
            <a:r>
              <a:rPr lang="sv-SE" sz="1200" dirty="0" err="1"/>
              <a:t>Disability</a:t>
            </a:r>
            <a:r>
              <a:rPr lang="sv-SE" sz="1200" dirty="0"/>
              <a:t> pension from Alecta</a:t>
            </a:r>
          </a:p>
          <a:p>
            <a:pPr algn="ctr"/>
            <a:r>
              <a:rPr lang="sv-SE" sz="900" dirty="0"/>
              <a:t>(</a:t>
            </a:r>
            <a:r>
              <a:rPr lang="sv-SE" sz="900" dirty="0" err="1"/>
              <a:t>Collective</a:t>
            </a:r>
            <a:r>
              <a:rPr lang="sv-SE" sz="900" dirty="0"/>
              <a:t> </a:t>
            </a:r>
            <a:r>
              <a:rPr lang="sv-SE" sz="900" dirty="0" err="1"/>
              <a:t>agreement</a:t>
            </a:r>
            <a:r>
              <a:rPr lang="sv-SE" sz="900" dirty="0"/>
              <a:t>)</a:t>
            </a:r>
          </a:p>
        </p:txBody>
      </p:sp>
    </p:spTree>
    <p:extLst>
      <p:ext uri="{BB962C8B-B14F-4D97-AF65-F5344CB8AC3E}">
        <p14:creationId xmlns:p14="http://schemas.microsoft.com/office/powerpoint/2010/main" val="310859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 29">
            <a:extLst>
              <a:ext uri="{FF2B5EF4-FFF2-40B4-BE49-F238E27FC236}">
                <a16:creationId xmlns:a16="http://schemas.microsoft.com/office/drawing/2014/main" id="{F7FD1D18-A416-4047-B3EE-66EEC91CA6E0}"/>
              </a:ext>
            </a:extLst>
          </p:cNvPr>
          <p:cNvGrpSpPr/>
          <p:nvPr/>
        </p:nvGrpSpPr>
        <p:grpSpPr>
          <a:xfrm>
            <a:off x="1143000" y="901498"/>
            <a:ext cx="6692755" cy="3774580"/>
            <a:chOff x="114540" y="1730300"/>
            <a:chExt cx="8452173" cy="4664398"/>
          </a:xfrm>
          <a:effectLst>
            <a:outerShdw blurRad="50800" dist="38100" dir="2700000" algn="tl" rotWithShape="0">
              <a:prstClr val="black">
                <a:alpha val="40000"/>
              </a:prstClr>
            </a:outerShdw>
          </a:effectLst>
        </p:grpSpPr>
        <p:sp>
          <p:nvSpPr>
            <p:cNvPr id="21" name="Document 20"/>
            <p:cNvSpPr/>
            <p:nvPr/>
          </p:nvSpPr>
          <p:spPr bwMode="auto">
            <a:xfrm rot="10800000">
              <a:off x="3436239" y="1730300"/>
              <a:ext cx="577850" cy="913787"/>
            </a:xfrm>
            <a:prstGeom prst="flowChartDocument">
              <a:avLst/>
            </a:prstGeom>
            <a:solidFill>
              <a:srgbClr val="DE9F1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panose="020B0604020202020204" pitchFamily="34" charset="0"/>
                <a:ea typeface="ＭＳ Ｐゴシック" pitchFamily="48" charset="-128"/>
              </a:endParaRPr>
            </a:p>
          </p:txBody>
        </p:sp>
        <p:sp>
          <p:nvSpPr>
            <p:cNvPr id="3" name="Rectangle 27"/>
            <p:cNvSpPr txBox="1">
              <a:spLocks noChangeArrowheads="1"/>
            </p:cNvSpPr>
            <p:nvPr/>
          </p:nvSpPr>
          <p:spPr>
            <a:xfrm>
              <a:off x="114540" y="5880569"/>
              <a:ext cx="8452173" cy="514129"/>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sz="1200" b="1" i="1" dirty="0"/>
                <a:t>Pensionable salary</a:t>
              </a:r>
              <a:br>
                <a:rPr lang="en-US" sz="1050" b="1" i="1" dirty="0"/>
              </a:br>
              <a:r>
                <a:rPr lang="en-US" sz="1050" b="1" i="1" dirty="0"/>
                <a:t>(Monthly salary x 12.2 + average of last 3 years of paid variable wages)</a:t>
              </a:r>
              <a:endParaRPr lang="en-GB" sz="1050" dirty="0"/>
            </a:p>
          </p:txBody>
        </p:sp>
        <p:sp>
          <p:nvSpPr>
            <p:cNvPr id="4" name="Rectangle 2"/>
            <p:cNvSpPr>
              <a:spLocks noChangeArrowheads="1"/>
            </p:cNvSpPr>
            <p:nvPr/>
          </p:nvSpPr>
          <p:spPr bwMode="auto">
            <a:xfrm>
              <a:off x="3436239" y="2565371"/>
              <a:ext cx="577850" cy="3239017"/>
            </a:xfrm>
            <a:prstGeom prst="rect">
              <a:avLst/>
            </a:prstGeom>
            <a:solidFill>
              <a:srgbClr val="DE9F1F"/>
            </a:solidFill>
            <a:ln w="76200">
              <a:noFill/>
              <a:miter lim="800000"/>
              <a:headEnd/>
              <a:tailEnd/>
            </a:ln>
          </p:spPr>
          <p:txBody>
            <a:bodyPr wrap="none" lIns="0" tIns="0" rIns="0" bIns="0" anchor="ctr"/>
            <a:lstStyle/>
            <a:p>
              <a:pPr algn="ctr" eaLnBrk="0" hangingPunct="0">
                <a:lnSpc>
                  <a:spcPct val="100000"/>
                </a:lnSpc>
              </a:pPr>
              <a:endParaRPr lang="en-GB" sz="1500" b="1" dirty="0"/>
            </a:p>
          </p:txBody>
        </p:sp>
        <p:sp>
          <p:nvSpPr>
            <p:cNvPr id="6" name="Rectangle 14"/>
            <p:cNvSpPr>
              <a:spLocks noChangeArrowheads="1"/>
            </p:cNvSpPr>
            <p:nvPr/>
          </p:nvSpPr>
          <p:spPr bwMode="auto">
            <a:xfrm>
              <a:off x="6545112" y="2392617"/>
              <a:ext cx="605334" cy="3377558"/>
            </a:xfrm>
            <a:prstGeom prst="rect">
              <a:avLst/>
            </a:prstGeom>
            <a:solidFill>
              <a:srgbClr val="E07523"/>
            </a:solidFill>
            <a:ln w="9525">
              <a:noFill/>
              <a:miter lim="800000"/>
              <a:headEnd/>
              <a:tailEnd/>
            </a:ln>
          </p:spPr>
          <p:txBody>
            <a:bodyPr vert="eaVert" wrap="none" lIns="0" tIns="0" rIns="0" bIns="0" anchor="ctr"/>
            <a:lstStyle/>
            <a:p>
              <a:pPr eaLnBrk="0" hangingPunct="0">
                <a:lnSpc>
                  <a:spcPct val="100000"/>
                </a:lnSpc>
              </a:pPr>
              <a:endParaRPr lang="sv-SE" sz="1350">
                <a:solidFill>
                  <a:schemeClr val="bg1"/>
                </a:solidFill>
              </a:endParaRPr>
            </a:p>
          </p:txBody>
        </p:sp>
        <p:sp>
          <p:nvSpPr>
            <p:cNvPr id="10" name="Rectangle 21"/>
            <p:cNvSpPr>
              <a:spLocks noChangeArrowheads="1"/>
            </p:cNvSpPr>
            <p:nvPr/>
          </p:nvSpPr>
          <p:spPr bwMode="auto">
            <a:xfrm>
              <a:off x="4400573" y="5423480"/>
              <a:ext cx="1081087" cy="360362"/>
            </a:xfrm>
            <a:prstGeom prst="rect">
              <a:avLst/>
            </a:prstGeom>
            <a:solidFill>
              <a:srgbClr val="E07523"/>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10%</a:t>
              </a:r>
              <a:endParaRPr lang="en-GB" sz="1350" dirty="0">
                <a:solidFill>
                  <a:schemeClr val="bg1"/>
                </a:solidFill>
              </a:endParaRPr>
            </a:p>
          </p:txBody>
        </p:sp>
        <p:sp>
          <p:nvSpPr>
            <p:cNvPr id="16" name="Line 6"/>
            <p:cNvSpPr>
              <a:spLocks noChangeShapeType="1"/>
            </p:cNvSpPr>
            <p:nvPr/>
          </p:nvSpPr>
          <p:spPr bwMode="auto">
            <a:xfrm>
              <a:off x="1732698" y="2394663"/>
              <a:ext cx="5769904" cy="5045"/>
            </a:xfrm>
            <a:prstGeom prst="line">
              <a:avLst/>
            </a:prstGeom>
            <a:noFill/>
            <a:ln w="9525">
              <a:solidFill>
                <a:schemeClr val="tx1"/>
              </a:solidFill>
              <a:prstDash val="sysDot"/>
              <a:round/>
              <a:headEnd/>
              <a:tailEnd/>
            </a:ln>
          </p:spPr>
          <p:txBody>
            <a:bodyPr lIns="0" tIns="0" rIns="0" bIns="0"/>
            <a:lstStyle/>
            <a:p>
              <a:endParaRPr lang="sv-SE" sz="1350"/>
            </a:p>
          </p:txBody>
        </p:sp>
        <p:sp>
          <p:nvSpPr>
            <p:cNvPr id="17" name="Line 5"/>
            <p:cNvSpPr>
              <a:spLocks noChangeShapeType="1"/>
            </p:cNvSpPr>
            <p:nvPr/>
          </p:nvSpPr>
          <p:spPr bwMode="auto">
            <a:xfrm>
              <a:off x="1732699" y="3368140"/>
              <a:ext cx="5815274" cy="10161"/>
            </a:xfrm>
            <a:prstGeom prst="line">
              <a:avLst/>
            </a:prstGeom>
            <a:noFill/>
            <a:ln w="9525">
              <a:solidFill>
                <a:schemeClr val="tx1"/>
              </a:solidFill>
              <a:prstDash val="sysDot"/>
              <a:round/>
              <a:headEnd/>
              <a:tailEnd/>
            </a:ln>
          </p:spPr>
          <p:txBody>
            <a:bodyPr lIns="0" tIns="0" rIns="0" bIns="0"/>
            <a:lstStyle/>
            <a:p>
              <a:endParaRPr lang="sv-SE" sz="1350"/>
            </a:p>
          </p:txBody>
        </p:sp>
        <p:sp>
          <p:nvSpPr>
            <p:cNvPr id="18" name="Line 4"/>
            <p:cNvSpPr>
              <a:spLocks noChangeShapeType="1"/>
            </p:cNvSpPr>
            <p:nvPr/>
          </p:nvSpPr>
          <p:spPr bwMode="auto">
            <a:xfrm>
              <a:off x="1732699" y="4707348"/>
              <a:ext cx="5815274" cy="8868"/>
            </a:xfrm>
            <a:prstGeom prst="line">
              <a:avLst/>
            </a:prstGeom>
            <a:noFill/>
            <a:ln w="9525">
              <a:solidFill>
                <a:schemeClr val="tx1"/>
              </a:solidFill>
              <a:prstDash val="sysDot"/>
              <a:round/>
              <a:headEnd/>
              <a:tailEnd/>
            </a:ln>
          </p:spPr>
          <p:txBody>
            <a:bodyPr lIns="0" tIns="0" rIns="0" bIns="0"/>
            <a:lstStyle/>
            <a:p>
              <a:endParaRPr lang="sv-SE" sz="1350"/>
            </a:p>
          </p:txBody>
        </p:sp>
        <p:sp>
          <p:nvSpPr>
            <p:cNvPr id="19" name="Line 7"/>
            <p:cNvSpPr>
              <a:spLocks noChangeShapeType="1"/>
            </p:cNvSpPr>
            <p:nvPr/>
          </p:nvSpPr>
          <p:spPr bwMode="auto">
            <a:xfrm>
              <a:off x="114540" y="5762201"/>
              <a:ext cx="8452173" cy="23359"/>
            </a:xfrm>
            <a:prstGeom prst="line">
              <a:avLst/>
            </a:prstGeom>
            <a:noFill/>
            <a:ln w="38100">
              <a:solidFill>
                <a:schemeClr val="tx1"/>
              </a:solidFill>
              <a:round/>
              <a:headEnd/>
              <a:tailEnd/>
            </a:ln>
          </p:spPr>
          <p:txBody>
            <a:bodyPr lIns="0" tIns="0" rIns="0" bIns="0"/>
            <a:lstStyle/>
            <a:p>
              <a:endParaRPr lang="sv-SE" sz="1350"/>
            </a:p>
          </p:txBody>
        </p:sp>
        <p:sp>
          <p:nvSpPr>
            <p:cNvPr id="20" name="Text Box 16"/>
            <p:cNvSpPr txBox="1">
              <a:spLocks noChangeArrowheads="1"/>
            </p:cNvSpPr>
            <p:nvPr/>
          </p:nvSpPr>
          <p:spPr bwMode="auto">
            <a:xfrm>
              <a:off x="4139952" y="2059695"/>
              <a:ext cx="4299414" cy="184665"/>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900" b="1" i="1" dirty="0" err="1"/>
                <a:t>Defined</a:t>
              </a:r>
              <a:r>
                <a:rPr lang="sv-SE" sz="900" b="1" i="1" dirty="0"/>
                <a:t> benefit pension     </a:t>
              </a:r>
              <a:r>
                <a:rPr lang="sv-SE" sz="900" b="1" i="1" dirty="0" err="1"/>
                <a:t>Defined</a:t>
              </a:r>
              <a:r>
                <a:rPr lang="sv-SE" sz="900" b="1" i="1" dirty="0"/>
                <a:t> </a:t>
              </a:r>
              <a:r>
                <a:rPr lang="sv-SE" sz="900" b="1" i="1" dirty="0" err="1"/>
                <a:t>contribution</a:t>
              </a:r>
              <a:r>
                <a:rPr lang="sv-SE" sz="900" b="1" i="1" dirty="0"/>
                <a:t> pension</a:t>
              </a:r>
              <a:endParaRPr lang="sv-SE" sz="900" b="1" dirty="0"/>
            </a:p>
          </p:txBody>
        </p:sp>
        <p:sp>
          <p:nvSpPr>
            <p:cNvPr id="24" name="Text Box 12"/>
            <p:cNvSpPr txBox="1">
              <a:spLocks noChangeArrowheads="1"/>
            </p:cNvSpPr>
            <p:nvPr/>
          </p:nvSpPr>
          <p:spPr bwMode="auto">
            <a:xfrm>
              <a:off x="1648671" y="2223271"/>
              <a:ext cx="1829199" cy="34229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900" dirty="0"/>
                <a:t>30 income </a:t>
              </a:r>
              <a:r>
                <a:rPr lang="sv-SE" sz="900" dirty="0" err="1"/>
                <a:t>base</a:t>
              </a:r>
              <a:r>
                <a:rPr lang="sv-SE" sz="900" dirty="0"/>
                <a:t> </a:t>
              </a:r>
              <a:r>
                <a:rPr lang="sv-SE" sz="900" dirty="0" err="1"/>
                <a:t>amount</a:t>
              </a:r>
              <a:br>
                <a:rPr lang="sv-SE" sz="900" dirty="0"/>
              </a:br>
              <a:r>
                <a:rPr lang="sv-SE" sz="900" dirty="0"/>
                <a:t>SEK185 750 per month</a:t>
              </a:r>
              <a:endParaRPr lang="en-GB" sz="900" dirty="0"/>
            </a:p>
          </p:txBody>
        </p:sp>
        <p:sp>
          <p:nvSpPr>
            <p:cNvPr id="26" name="Text Box 12">
              <a:extLst>
                <a:ext uri="{FF2B5EF4-FFF2-40B4-BE49-F238E27FC236}">
                  <a16:creationId xmlns:a16="http://schemas.microsoft.com/office/drawing/2014/main" id="{074EAA48-A5D2-442D-9EE4-6B2F233F5C9C}"/>
                </a:ext>
              </a:extLst>
            </p:cNvPr>
            <p:cNvSpPr txBox="1">
              <a:spLocks noChangeArrowheads="1"/>
            </p:cNvSpPr>
            <p:nvPr/>
          </p:nvSpPr>
          <p:spPr bwMode="auto">
            <a:xfrm>
              <a:off x="1596027" y="3190618"/>
              <a:ext cx="1942549" cy="34229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900" dirty="0"/>
                <a:t>20 income </a:t>
              </a:r>
              <a:r>
                <a:rPr lang="sv-SE" sz="900" dirty="0" err="1"/>
                <a:t>base</a:t>
              </a:r>
              <a:r>
                <a:rPr lang="sv-SE" sz="900" dirty="0"/>
                <a:t> </a:t>
              </a:r>
              <a:r>
                <a:rPr lang="sv-SE" sz="900" dirty="0" err="1"/>
                <a:t>amount</a:t>
              </a:r>
              <a:br>
                <a:rPr lang="sv-SE" sz="900" dirty="0"/>
              </a:br>
              <a:r>
                <a:rPr lang="sv-SE" sz="900" dirty="0"/>
                <a:t>SEK123 833 per month</a:t>
              </a:r>
              <a:endParaRPr lang="en-GB" sz="900" dirty="0"/>
            </a:p>
          </p:txBody>
        </p:sp>
        <p:sp>
          <p:nvSpPr>
            <p:cNvPr id="28" name="Text Box 12">
              <a:extLst>
                <a:ext uri="{FF2B5EF4-FFF2-40B4-BE49-F238E27FC236}">
                  <a16:creationId xmlns:a16="http://schemas.microsoft.com/office/drawing/2014/main" id="{2DEC0DCC-E281-46F0-B155-ED3AD460DAEB}"/>
                </a:ext>
              </a:extLst>
            </p:cNvPr>
            <p:cNvSpPr txBox="1">
              <a:spLocks noChangeArrowheads="1"/>
            </p:cNvSpPr>
            <p:nvPr/>
          </p:nvSpPr>
          <p:spPr bwMode="auto">
            <a:xfrm>
              <a:off x="1668618" y="4511128"/>
              <a:ext cx="1797368" cy="34229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900" dirty="0"/>
                <a:t>7,5 income </a:t>
              </a:r>
              <a:r>
                <a:rPr lang="sv-SE" sz="900" dirty="0" err="1"/>
                <a:t>base</a:t>
              </a:r>
              <a:r>
                <a:rPr lang="sv-SE" sz="900" dirty="0"/>
                <a:t> </a:t>
              </a:r>
              <a:r>
                <a:rPr lang="sv-SE" sz="900" dirty="0" err="1"/>
                <a:t>amount</a:t>
              </a:r>
              <a:br>
                <a:rPr lang="sv-SE" sz="900" dirty="0"/>
              </a:br>
              <a:r>
                <a:rPr lang="sv-SE" sz="900" dirty="0"/>
                <a:t>SEK46 438 per month</a:t>
              </a:r>
              <a:endParaRPr lang="en-GB" sz="900" dirty="0"/>
            </a:p>
          </p:txBody>
        </p:sp>
        <p:sp>
          <p:nvSpPr>
            <p:cNvPr id="25" name="textruta 24">
              <a:extLst>
                <a:ext uri="{FF2B5EF4-FFF2-40B4-BE49-F238E27FC236}">
                  <a16:creationId xmlns:a16="http://schemas.microsoft.com/office/drawing/2014/main" id="{4D67087A-79E9-469A-9D1B-8638498E78CB}"/>
                </a:ext>
              </a:extLst>
            </p:cNvPr>
            <p:cNvSpPr txBox="1"/>
            <p:nvPr/>
          </p:nvSpPr>
          <p:spPr>
            <a:xfrm rot="16200000">
              <a:off x="3237979" y="3830753"/>
              <a:ext cx="974369" cy="400109"/>
            </a:xfrm>
            <a:prstGeom prst="rect">
              <a:avLst/>
            </a:prstGeom>
            <a:noFill/>
          </p:spPr>
          <p:txBody>
            <a:bodyPr wrap="none" rtlCol="0">
              <a:spAutoFit/>
            </a:bodyPr>
            <a:lstStyle/>
            <a:p>
              <a:r>
                <a:rPr lang="sv-SE" sz="1350" b="1" dirty="0"/>
                <a:t>SALARY</a:t>
              </a:r>
            </a:p>
          </p:txBody>
        </p:sp>
        <p:sp>
          <p:nvSpPr>
            <p:cNvPr id="29" name="textruta 28">
              <a:extLst>
                <a:ext uri="{FF2B5EF4-FFF2-40B4-BE49-F238E27FC236}">
                  <a16:creationId xmlns:a16="http://schemas.microsoft.com/office/drawing/2014/main" id="{5031A07D-F540-49D5-9D16-1A3760EC784D}"/>
                </a:ext>
              </a:extLst>
            </p:cNvPr>
            <p:cNvSpPr txBox="1"/>
            <p:nvPr/>
          </p:nvSpPr>
          <p:spPr>
            <a:xfrm rot="16200000">
              <a:off x="6134751" y="3800021"/>
              <a:ext cx="1430184" cy="400109"/>
            </a:xfrm>
            <a:prstGeom prst="rect">
              <a:avLst/>
            </a:prstGeom>
            <a:noFill/>
          </p:spPr>
          <p:txBody>
            <a:bodyPr wrap="square" rtlCol="0">
              <a:spAutoFit/>
            </a:bodyPr>
            <a:lstStyle/>
            <a:p>
              <a:r>
                <a:rPr lang="sv-SE" sz="1350" dirty="0">
                  <a:solidFill>
                    <a:schemeClr val="bg1"/>
                  </a:solidFill>
                </a:rPr>
                <a:t>ITPK 2%</a:t>
              </a:r>
            </a:p>
          </p:txBody>
        </p:sp>
      </p:grpSp>
      <p:sp>
        <p:nvSpPr>
          <p:cNvPr id="5" name="Rektangel 4">
            <a:extLst>
              <a:ext uri="{FF2B5EF4-FFF2-40B4-BE49-F238E27FC236}">
                <a16:creationId xmlns:a16="http://schemas.microsoft.com/office/drawing/2014/main" id="{AB3CC2EF-6F08-9CE4-5923-1205CC994FAD}"/>
              </a:ext>
            </a:extLst>
          </p:cNvPr>
          <p:cNvSpPr/>
          <p:nvPr/>
        </p:nvSpPr>
        <p:spPr>
          <a:xfrm>
            <a:off x="4536845" y="2593278"/>
            <a:ext cx="856046" cy="691408"/>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E88CE28-FB66-9691-3451-1EFAFD1407C5}"/>
              </a:ext>
            </a:extLst>
          </p:cNvPr>
          <p:cNvSpPr/>
          <p:nvPr/>
        </p:nvSpPr>
        <p:spPr>
          <a:xfrm>
            <a:off x="4536845" y="1855115"/>
            <a:ext cx="856046" cy="354353"/>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11" name="TextBox 9">
            <a:extLst>
              <a:ext uri="{FF2B5EF4-FFF2-40B4-BE49-F238E27FC236}">
                <a16:creationId xmlns:a16="http://schemas.microsoft.com/office/drawing/2014/main" id="{07263F69-0459-FEE2-6BC0-1781876FA142}"/>
              </a:ext>
            </a:extLst>
          </p:cNvPr>
          <p:cNvSpPr txBox="1"/>
          <p:nvPr/>
        </p:nvSpPr>
        <p:spPr>
          <a:xfrm>
            <a:off x="4489377" y="2756342"/>
            <a:ext cx="1008484" cy="500137"/>
          </a:xfrm>
          <a:prstGeom prst="rect">
            <a:avLst/>
          </a:prstGeom>
          <a:noFill/>
        </p:spPr>
        <p:txBody>
          <a:bodyPr wrap="square" rtlCol="0">
            <a:spAutoFit/>
          </a:bodyPr>
          <a:lstStyle/>
          <a:p>
            <a:pPr algn="ctr"/>
            <a:r>
              <a:rPr lang="en-US" sz="1600" dirty="0">
                <a:solidFill>
                  <a:schemeClr val="bg1"/>
                </a:solidFill>
              </a:rPr>
              <a:t>65%</a:t>
            </a:r>
          </a:p>
          <a:p>
            <a:pPr algn="ctr"/>
            <a:endParaRPr lang="en-US" sz="1050" dirty="0">
              <a:solidFill>
                <a:schemeClr val="bg1"/>
              </a:solidFill>
            </a:endParaRPr>
          </a:p>
        </p:txBody>
      </p:sp>
      <p:sp>
        <p:nvSpPr>
          <p:cNvPr id="12" name="TextBox 9">
            <a:extLst>
              <a:ext uri="{FF2B5EF4-FFF2-40B4-BE49-F238E27FC236}">
                <a16:creationId xmlns:a16="http://schemas.microsoft.com/office/drawing/2014/main" id="{6B6AA2E0-E305-C82F-1876-B141BFE8748A}"/>
              </a:ext>
            </a:extLst>
          </p:cNvPr>
          <p:cNvSpPr txBox="1"/>
          <p:nvPr/>
        </p:nvSpPr>
        <p:spPr>
          <a:xfrm>
            <a:off x="4460626" y="1869085"/>
            <a:ext cx="1008484" cy="500137"/>
          </a:xfrm>
          <a:prstGeom prst="rect">
            <a:avLst/>
          </a:prstGeom>
          <a:noFill/>
        </p:spPr>
        <p:txBody>
          <a:bodyPr wrap="square" rtlCol="0">
            <a:spAutoFit/>
          </a:bodyPr>
          <a:lstStyle/>
          <a:p>
            <a:pPr algn="ctr"/>
            <a:r>
              <a:rPr lang="en-US" sz="1600" dirty="0">
                <a:solidFill>
                  <a:schemeClr val="bg1"/>
                </a:solidFill>
              </a:rPr>
              <a:t>32,5%</a:t>
            </a:r>
          </a:p>
          <a:p>
            <a:pPr algn="ctr"/>
            <a:endParaRPr lang="en-US" sz="1050" dirty="0">
              <a:solidFill>
                <a:schemeClr val="bg1"/>
              </a:solidFill>
            </a:endParaRPr>
          </a:p>
        </p:txBody>
      </p:sp>
      <p:sp>
        <p:nvSpPr>
          <p:cNvPr id="7" name="Rubrik 5">
            <a:extLst>
              <a:ext uri="{FF2B5EF4-FFF2-40B4-BE49-F238E27FC236}">
                <a16:creationId xmlns:a16="http://schemas.microsoft.com/office/drawing/2014/main" id="{039351DA-4CAC-8EB6-545B-0EC1B173BA4C}"/>
              </a:ext>
            </a:extLst>
          </p:cNvPr>
          <p:cNvSpPr txBox="1">
            <a:spLocks/>
          </p:cNvSpPr>
          <p:nvPr/>
        </p:nvSpPr>
        <p:spPr>
          <a:xfrm>
            <a:off x="1089590" y="400575"/>
            <a:ext cx="6856810" cy="517922"/>
          </a:xfrm>
          <a:prstGeom prst="rect">
            <a:avLst/>
          </a:prstGeom>
        </p:spPr>
        <p:txBody>
          <a:bodyPr/>
          <a:lstStyle/>
          <a:p>
            <a:pPr lvl="0">
              <a:lnSpc>
                <a:spcPct val="83000"/>
              </a:lnSpc>
              <a:defRPr/>
            </a:pPr>
            <a:r>
              <a:rPr lang="sv-SE" sz="2800" kern="0" dirty="0">
                <a:solidFill>
                  <a:srgbClr val="E07523"/>
                </a:solidFill>
                <a:latin typeface="Helvetica" panose="020B0604020202020204" pitchFamily="34" charset="0"/>
                <a:cs typeface="Helvetica" panose="020B0604020202020204" pitchFamily="34" charset="0"/>
              </a:rPr>
              <a:t>OCCUPATIONAL PENSION ITP2 </a:t>
            </a:r>
            <a:endParaRPr lang="sv-SE" sz="2800" kern="0" dirty="0">
              <a:solidFill>
                <a:srgbClr val="DE9F1F"/>
              </a:solidFill>
              <a:latin typeface="Helvetica" panose="020B0604020202020204" pitchFamily="34" charset="0"/>
              <a:cs typeface="Helvetica" panose="020B0604020202020204" pitchFamily="34" charset="0"/>
            </a:endParaRPr>
          </a:p>
          <a:p>
            <a:pPr defTabSz="685800" eaLnBrk="0" fontAlgn="base" hangingPunct="0">
              <a:lnSpc>
                <a:spcPct val="83000"/>
              </a:lnSpc>
              <a:spcBef>
                <a:spcPct val="0"/>
              </a:spcBef>
              <a:spcAft>
                <a:spcPct val="0"/>
              </a:spcAft>
              <a:defRPr/>
            </a:pPr>
            <a:endParaRPr lang="sv-SE" sz="2800" kern="0" dirty="0">
              <a:solidFill>
                <a:srgbClr val="DE9F1F"/>
              </a:solidFill>
              <a:latin typeface="Helvetica" panose="020B0604020202020204" pitchFamily="34" charset="0"/>
              <a:ea typeface="+mj-ea"/>
              <a:cs typeface="Helvetica" panose="020B0604020202020204" pitchFamily="34" charset="0"/>
            </a:endParaRPr>
          </a:p>
        </p:txBody>
      </p:sp>
    </p:spTree>
    <p:extLst>
      <p:ext uri="{BB962C8B-B14F-4D97-AF65-F5344CB8AC3E}">
        <p14:creationId xmlns:p14="http://schemas.microsoft.com/office/powerpoint/2010/main" val="404843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9"/>
          <p:cNvSpPr txBox="1">
            <a:spLocks noChangeArrowheads="1"/>
          </p:cNvSpPr>
          <p:nvPr/>
        </p:nvSpPr>
        <p:spPr>
          <a:xfrm>
            <a:off x="1540211" y="4420229"/>
            <a:ext cx="6140342" cy="365065"/>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sv-SE" sz="1050" b="1" dirty="0"/>
              <a:t>Ålderspension upp till 7,5 inkomstbasbelopp, sjukpension samt ITPK påverkas ej av valet</a:t>
            </a:r>
            <a:endParaRPr lang="en-GB" sz="1050" b="1" dirty="0"/>
          </a:p>
        </p:txBody>
      </p:sp>
      <p:grpSp>
        <p:nvGrpSpPr>
          <p:cNvPr id="3" name="Grupp 2">
            <a:extLst>
              <a:ext uri="{FF2B5EF4-FFF2-40B4-BE49-F238E27FC236}">
                <a16:creationId xmlns:a16="http://schemas.microsoft.com/office/drawing/2014/main" id="{690BC124-8E0C-49E3-9138-24942653C75A}"/>
              </a:ext>
            </a:extLst>
          </p:cNvPr>
          <p:cNvGrpSpPr/>
          <p:nvPr/>
        </p:nvGrpSpPr>
        <p:grpSpPr>
          <a:xfrm>
            <a:off x="1181100" y="945838"/>
            <a:ext cx="7054179" cy="3448679"/>
            <a:chOff x="319768" y="1331476"/>
            <a:chExt cx="8917094" cy="4242236"/>
          </a:xfrm>
          <a:effectLst>
            <a:outerShdw blurRad="50800" dist="38100" dir="2700000" algn="tl" rotWithShape="0">
              <a:prstClr val="black">
                <a:alpha val="40000"/>
              </a:prstClr>
            </a:outerShdw>
          </a:effectLst>
        </p:grpSpPr>
        <p:sp>
          <p:nvSpPr>
            <p:cNvPr id="26" name="Rektangel 25"/>
            <p:cNvSpPr/>
            <p:nvPr/>
          </p:nvSpPr>
          <p:spPr bwMode="auto">
            <a:xfrm>
              <a:off x="2459115" y="2036844"/>
              <a:ext cx="3100145" cy="2447925"/>
            </a:xfrm>
            <a:prstGeom prst="rect">
              <a:avLst/>
            </a:prstGeom>
            <a:solidFill>
              <a:srgbClr val="F4911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Arial" panose="020B0604020202020204" pitchFamily="34" charset="0"/>
                <a:ea typeface="ＭＳ Ｐゴシック" pitchFamily="48" charset="-128"/>
              </a:endParaRPr>
            </a:p>
          </p:txBody>
        </p:sp>
        <p:sp>
          <p:nvSpPr>
            <p:cNvPr id="5" name="Rectangle 9"/>
            <p:cNvSpPr>
              <a:spLocks noChangeArrowheads="1"/>
            </p:cNvSpPr>
            <p:nvPr/>
          </p:nvSpPr>
          <p:spPr bwMode="auto">
            <a:xfrm>
              <a:off x="2479222" y="2678509"/>
              <a:ext cx="1081087" cy="642938"/>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32,5%</a:t>
              </a:r>
              <a:endParaRPr lang="en-GB" sz="1350" dirty="0">
                <a:solidFill>
                  <a:schemeClr val="bg1"/>
                </a:solidFill>
              </a:endParaRPr>
            </a:p>
          </p:txBody>
        </p:sp>
        <p:sp>
          <p:nvSpPr>
            <p:cNvPr id="6" name="Rectangle 14"/>
            <p:cNvSpPr>
              <a:spLocks noChangeArrowheads="1"/>
            </p:cNvSpPr>
            <p:nvPr/>
          </p:nvSpPr>
          <p:spPr bwMode="auto">
            <a:xfrm>
              <a:off x="7699536" y="2050826"/>
              <a:ext cx="605334" cy="3499527"/>
            </a:xfrm>
            <a:prstGeom prst="rect">
              <a:avLst/>
            </a:prstGeom>
            <a:solidFill>
              <a:schemeClr val="bg1">
                <a:lumMod val="95000"/>
              </a:schemeClr>
            </a:solidFill>
            <a:ln w="9525">
              <a:noFill/>
              <a:miter lim="800000"/>
              <a:headEnd/>
              <a:tailEnd/>
            </a:ln>
          </p:spPr>
          <p:txBody>
            <a:bodyPr vert="eaVert" wrap="none" lIns="0" tIns="0" rIns="0" bIns="0" anchor="ctr"/>
            <a:lstStyle/>
            <a:p>
              <a:pPr eaLnBrk="0" hangingPunct="0">
                <a:lnSpc>
                  <a:spcPct val="100000"/>
                </a:lnSpc>
              </a:pPr>
              <a:endParaRPr lang="sv-SE" sz="1350">
                <a:solidFill>
                  <a:schemeClr val="bg1"/>
                </a:solidFill>
              </a:endParaRPr>
            </a:p>
          </p:txBody>
        </p:sp>
        <p:sp>
          <p:nvSpPr>
            <p:cNvPr id="7" name="Text Box 15"/>
            <p:cNvSpPr txBox="1">
              <a:spLocks noChangeArrowheads="1"/>
            </p:cNvSpPr>
            <p:nvPr/>
          </p:nvSpPr>
          <p:spPr bwMode="auto">
            <a:xfrm>
              <a:off x="7699535" y="3740379"/>
              <a:ext cx="605333" cy="307776"/>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500" dirty="0">
                  <a:solidFill>
                    <a:schemeClr val="bg1"/>
                  </a:solidFill>
                </a:rPr>
                <a:t>2%</a:t>
              </a:r>
              <a:endParaRPr lang="en-GB" sz="1500" dirty="0">
                <a:solidFill>
                  <a:schemeClr val="bg1"/>
                </a:solidFill>
              </a:endParaRPr>
            </a:p>
          </p:txBody>
        </p:sp>
        <p:sp>
          <p:nvSpPr>
            <p:cNvPr id="8" name="Rectangle 18"/>
            <p:cNvSpPr>
              <a:spLocks noChangeArrowheads="1"/>
            </p:cNvSpPr>
            <p:nvPr/>
          </p:nvSpPr>
          <p:spPr bwMode="auto">
            <a:xfrm>
              <a:off x="4226473" y="2820961"/>
              <a:ext cx="1079500" cy="358775"/>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16,25%</a:t>
              </a:r>
              <a:endParaRPr lang="en-GB" sz="1350" dirty="0">
                <a:solidFill>
                  <a:schemeClr val="bg1"/>
                </a:solidFill>
              </a:endParaRPr>
            </a:p>
          </p:txBody>
        </p:sp>
        <p:sp>
          <p:nvSpPr>
            <p:cNvPr id="10" name="Rectangle 21"/>
            <p:cNvSpPr>
              <a:spLocks noChangeArrowheads="1"/>
            </p:cNvSpPr>
            <p:nvPr/>
          </p:nvSpPr>
          <p:spPr bwMode="auto">
            <a:xfrm>
              <a:off x="2479222" y="5195602"/>
              <a:ext cx="1081087" cy="360362"/>
            </a:xfrm>
            <a:prstGeom prst="rect">
              <a:avLst/>
            </a:prstGeom>
            <a:solidFill>
              <a:schemeClr val="bg1">
                <a:lumMod val="95000"/>
              </a:schemeClr>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10%</a:t>
              </a:r>
              <a:endParaRPr lang="en-GB" sz="1350" dirty="0">
                <a:solidFill>
                  <a:schemeClr val="bg1"/>
                </a:solidFill>
              </a:endParaRPr>
            </a:p>
          </p:txBody>
        </p:sp>
        <p:sp>
          <p:nvSpPr>
            <p:cNvPr id="11" name="Rectangle 22"/>
            <p:cNvSpPr>
              <a:spLocks noChangeArrowheads="1"/>
            </p:cNvSpPr>
            <p:nvPr/>
          </p:nvSpPr>
          <p:spPr bwMode="auto">
            <a:xfrm>
              <a:off x="2479222" y="3938966"/>
              <a:ext cx="1081087" cy="545803"/>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65%</a:t>
              </a:r>
              <a:endParaRPr lang="en-GB" sz="1350" dirty="0">
                <a:solidFill>
                  <a:schemeClr val="bg1"/>
                </a:solidFill>
              </a:endParaRPr>
            </a:p>
          </p:txBody>
        </p:sp>
        <p:sp>
          <p:nvSpPr>
            <p:cNvPr id="12" name="Rectangle 23"/>
            <p:cNvSpPr>
              <a:spLocks noChangeArrowheads="1"/>
            </p:cNvSpPr>
            <p:nvPr/>
          </p:nvSpPr>
          <p:spPr bwMode="auto">
            <a:xfrm>
              <a:off x="4153448" y="3895726"/>
              <a:ext cx="1152525" cy="596900"/>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32,5%</a:t>
              </a:r>
              <a:endParaRPr lang="en-GB" sz="1350" dirty="0">
                <a:solidFill>
                  <a:schemeClr val="bg1"/>
                </a:solidFill>
              </a:endParaRPr>
            </a:p>
          </p:txBody>
        </p:sp>
        <p:sp>
          <p:nvSpPr>
            <p:cNvPr id="14" name="Text Box 29"/>
            <p:cNvSpPr txBox="1">
              <a:spLocks noChangeArrowheads="1"/>
            </p:cNvSpPr>
            <p:nvPr/>
          </p:nvSpPr>
          <p:spPr bwMode="auto">
            <a:xfrm>
              <a:off x="7711591" y="3446595"/>
              <a:ext cx="600075" cy="307776"/>
            </a:xfrm>
            <a:prstGeom prst="rect">
              <a:avLst/>
            </a:prstGeom>
            <a:noFill/>
            <a:ln w="9525">
              <a:noFill/>
              <a:miter lim="800000"/>
              <a:headEnd/>
              <a:tailEnd/>
            </a:ln>
          </p:spPr>
          <p:txBody>
            <a:bodyPr lIns="0" tIns="0" rIns="0" bIns="0">
              <a:spAutoFit/>
            </a:bodyPr>
            <a:lstStyle/>
            <a:p>
              <a:pPr algn="ctr" eaLnBrk="0" hangingPunct="0">
                <a:lnSpc>
                  <a:spcPct val="100000"/>
                </a:lnSpc>
                <a:spcBef>
                  <a:spcPct val="50000"/>
                </a:spcBef>
              </a:pPr>
              <a:r>
                <a:rPr lang="sv-SE" sz="1500" dirty="0">
                  <a:solidFill>
                    <a:schemeClr val="bg1"/>
                  </a:solidFill>
                </a:rPr>
                <a:t>ITPK</a:t>
              </a:r>
              <a:endParaRPr lang="en-GB" sz="1500" dirty="0">
                <a:solidFill>
                  <a:schemeClr val="bg1"/>
                </a:solidFill>
              </a:endParaRPr>
            </a:p>
          </p:txBody>
        </p:sp>
        <p:sp>
          <p:nvSpPr>
            <p:cNvPr id="19" name="Line 7"/>
            <p:cNvSpPr>
              <a:spLocks noChangeShapeType="1"/>
            </p:cNvSpPr>
            <p:nvPr/>
          </p:nvSpPr>
          <p:spPr bwMode="auto">
            <a:xfrm>
              <a:off x="323529" y="5550353"/>
              <a:ext cx="8452173" cy="23359"/>
            </a:xfrm>
            <a:prstGeom prst="line">
              <a:avLst/>
            </a:prstGeom>
            <a:noFill/>
            <a:ln w="38100">
              <a:solidFill>
                <a:schemeClr val="tx1"/>
              </a:solidFill>
              <a:round/>
              <a:headEnd/>
              <a:tailEnd/>
            </a:ln>
          </p:spPr>
          <p:txBody>
            <a:bodyPr lIns="0" tIns="0" rIns="0" bIns="0"/>
            <a:lstStyle/>
            <a:p>
              <a:endParaRPr lang="sv-SE" sz="1350"/>
            </a:p>
          </p:txBody>
        </p:sp>
        <p:sp>
          <p:nvSpPr>
            <p:cNvPr id="20" name="Text Box 16"/>
            <p:cNvSpPr txBox="1">
              <a:spLocks noChangeArrowheads="1"/>
            </p:cNvSpPr>
            <p:nvPr/>
          </p:nvSpPr>
          <p:spPr bwMode="auto">
            <a:xfrm>
              <a:off x="2335951" y="1331476"/>
              <a:ext cx="6900911" cy="454317"/>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1200" b="1" i="1" dirty="0"/>
                <a:t>     Ålderspension             Familjepension     	                      Ålderspension</a:t>
              </a:r>
              <a:br>
                <a:rPr lang="sv-SE" sz="1200" b="1" i="1" dirty="0"/>
              </a:br>
              <a:r>
                <a:rPr lang="sv-SE" sz="1200" b="1" i="1" dirty="0"/>
                <a:t>      </a:t>
              </a:r>
              <a:r>
                <a:rPr lang="sv-SE" sz="600" b="1" dirty="0"/>
                <a:t>(% av PML i </a:t>
              </a:r>
              <a:r>
                <a:rPr lang="sv-SE" sz="600" b="1" u="sng" dirty="0"/>
                <a:t>pensionsutfall)</a:t>
              </a:r>
              <a:r>
                <a:rPr lang="sv-SE" sz="600" b="1" dirty="0"/>
                <a:t>				                                                   Blir premiebestämd</a:t>
              </a:r>
            </a:p>
          </p:txBody>
        </p:sp>
        <p:sp>
          <p:nvSpPr>
            <p:cNvPr id="27" name="Rectangle 21"/>
            <p:cNvSpPr>
              <a:spLocks noChangeArrowheads="1"/>
            </p:cNvSpPr>
            <p:nvPr/>
          </p:nvSpPr>
          <p:spPr bwMode="auto">
            <a:xfrm>
              <a:off x="4283968" y="5195547"/>
              <a:ext cx="1081087" cy="340166"/>
            </a:xfrm>
            <a:prstGeom prst="rect">
              <a:avLst/>
            </a:prstGeom>
            <a:solidFill>
              <a:schemeClr val="bg1">
                <a:lumMod val="95000"/>
              </a:schemeClr>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0%</a:t>
              </a:r>
              <a:endParaRPr lang="en-GB" sz="1350" dirty="0">
                <a:solidFill>
                  <a:schemeClr val="bg1"/>
                </a:solidFill>
              </a:endParaRPr>
            </a:p>
          </p:txBody>
        </p:sp>
        <p:sp>
          <p:nvSpPr>
            <p:cNvPr id="16" name="Line 6"/>
            <p:cNvSpPr>
              <a:spLocks noChangeShapeType="1"/>
            </p:cNvSpPr>
            <p:nvPr/>
          </p:nvSpPr>
          <p:spPr bwMode="auto">
            <a:xfrm>
              <a:off x="323528" y="2044700"/>
              <a:ext cx="8452173" cy="6126"/>
            </a:xfrm>
            <a:prstGeom prst="line">
              <a:avLst/>
            </a:prstGeom>
            <a:noFill/>
            <a:ln w="9525">
              <a:solidFill>
                <a:schemeClr val="tx1"/>
              </a:solidFill>
              <a:prstDash val="sysDot"/>
              <a:round/>
              <a:headEnd/>
              <a:tailEnd/>
            </a:ln>
          </p:spPr>
          <p:txBody>
            <a:bodyPr lIns="0" tIns="0" rIns="0" bIns="0"/>
            <a:lstStyle/>
            <a:p>
              <a:endParaRPr lang="sv-SE" sz="1350"/>
            </a:p>
          </p:txBody>
        </p:sp>
        <p:sp>
          <p:nvSpPr>
            <p:cNvPr id="17" name="Line 5"/>
            <p:cNvSpPr>
              <a:spLocks noChangeShapeType="1"/>
            </p:cNvSpPr>
            <p:nvPr/>
          </p:nvSpPr>
          <p:spPr bwMode="auto">
            <a:xfrm>
              <a:off x="323528" y="3146271"/>
              <a:ext cx="8452173" cy="33465"/>
            </a:xfrm>
            <a:prstGeom prst="line">
              <a:avLst/>
            </a:prstGeom>
            <a:noFill/>
            <a:ln w="9525">
              <a:solidFill>
                <a:schemeClr val="tx1"/>
              </a:solidFill>
              <a:prstDash val="sysDot"/>
              <a:round/>
              <a:headEnd/>
              <a:tailEnd/>
            </a:ln>
          </p:spPr>
          <p:txBody>
            <a:bodyPr lIns="0" tIns="0" rIns="0" bIns="0"/>
            <a:lstStyle/>
            <a:p>
              <a:endParaRPr lang="sv-SE" sz="1350"/>
            </a:p>
          </p:txBody>
        </p:sp>
        <p:sp>
          <p:nvSpPr>
            <p:cNvPr id="18" name="Line 4"/>
            <p:cNvSpPr>
              <a:spLocks noChangeShapeType="1"/>
            </p:cNvSpPr>
            <p:nvPr/>
          </p:nvSpPr>
          <p:spPr bwMode="auto">
            <a:xfrm>
              <a:off x="323529" y="4485480"/>
              <a:ext cx="8452173" cy="16464"/>
            </a:xfrm>
            <a:prstGeom prst="line">
              <a:avLst/>
            </a:prstGeom>
            <a:noFill/>
            <a:ln w="9525">
              <a:solidFill>
                <a:schemeClr val="tx1"/>
              </a:solidFill>
              <a:prstDash val="sysDot"/>
              <a:round/>
              <a:headEnd/>
              <a:tailEnd/>
            </a:ln>
          </p:spPr>
          <p:txBody>
            <a:bodyPr lIns="0" tIns="0" rIns="0" bIns="0"/>
            <a:lstStyle/>
            <a:p>
              <a:endParaRPr lang="sv-SE" sz="1350"/>
            </a:p>
          </p:txBody>
        </p:sp>
        <p:sp>
          <p:nvSpPr>
            <p:cNvPr id="30" name="Line 4"/>
            <p:cNvSpPr>
              <a:spLocks noChangeShapeType="1"/>
            </p:cNvSpPr>
            <p:nvPr/>
          </p:nvSpPr>
          <p:spPr bwMode="auto">
            <a:xfrm>
              <a:off x="319768" y="3982402"/>
              <a:ext cx="8452173" cy="16464"/>
            </a:xfrm>
            <a:prstGeom prst="line">
              <a:avLst/>
            </a:prstGeom>
            <a:noFill/>
            <a:ln w="9525">
              <a:solidFill>
                <a:srgbClr val="FF0000"/>
              </a:solidFill>
              <a:prstDash val="dash"/>
              <a:round/>
              <a:headEnd/>
              <a:tailEnd/>
            </a:ln>
          </p:spPr>
          <p:txBody>
            <a:bodyPr lIns="0" tIns="0" rIns="0" bIns="0"/>
            <a:lstStyle/>
            <a:p>
              <a:endParaRPr lang="sv-SE" sz="1350">
                <a:solidFill>
                  <a:srgbClr val="FF0000"/>
                </a:solidFill>
              </a:endParaRPr>
            </a:p>
          </p:txBody>
        </p:sp>
        <p:sp>
          <p:nvSpPr>
            <p:cNvPr id="31" name="Text Box 11"/>
            <p:cNvSpPr txBox="1">
              <a:spLocks noChangeArrowheads="1"/>
            </p:cNvSpPr>
            <p:nvPr/>
          </p:nvSpPr>
          <p:spPr bwMode="auto">
            <a:xfrm>
              <a:off x="356480" y="4328778"/>
              <a:ext cx="1259144"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t>7,5 inkomstbasbelopp</a:t>
              </a:r>
              <a:br>
                <a:rPr lang="sv-SE" sz="750" dirty="0"/>
              </a:br>
              <a:r>
                <a:rPr lang="sv-SE" sz="750" dirty="0"/>
                <a:t>46 438 kr/mån</a:t>
              </a:r>
              <a:endParaRPr lang="en-GB" sz="750" dirty="0"/>
            </a:p>
          </p:txBody>
        </p:sp>
        <p:sp>
          <p:nvSpPr>
            <p:cNvPr id="37" name="Text Box 12"/>
            <p:cNvSpPr txBox="1">
              <a:spLocks noChangeArrowheads="1"/>
            </p:cNvSpPr>
            <p:nvPr/>
          </p:nvSpPr>
          <p:spPr bwMode="auto">
            <a:xfrm>
              <a:off x="356480" y="2989581"/>
              <a:ext cx="1292095"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t>20 inkomstbasbelopp</a:t>
              </a:r>
              <a:br>
                <a:rPr lang="sv-SE" sz="750" dirty="0"/>
              </a:br>
              <a:r>
                <a:rPr lang="sv-SE" sz="750" dirty="0"/>
                <a:t>123 833 kr/mån</a:t>
              </a:r>
              <a:endParaRPr lang="en-GB" sz="750" dirty="0"/>
            </a:p>
          </p:txBody>
        </p:sp>
        <p:sp>
          <p:nvSpPr>
            <p:cNvPr id="38" name="Text Box 12"/>
            <p:cNvSpPr txBox="1">
              <a:spLocks noChangeArrowheads="1"/>
            </p:cNvSpPr>
            <p:nvPr/>
          </p:nvSpPr>
          <p:spPr bwMode="auto">
            <a:xfrm>
              <a:off x="358483" y="1897087"/>
              <a:ext cx="1210256"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t>30 inkomstbasbelopp</a:t>
              </a:r>
              <a:br>
                <a:rPr lang="sv-SE" sz="750" dirty="0"/>
              </a:br>
              <a:r>
                <a:rPr lang="sv-SE" sz="750" dirty="0"/>
                <a:t>185 750 kr/mån</a:t>
              </a:r>
              <a:endParaRPr lang="en-GB" sz="750" dirty="0"/>
            </a:p>
          </p:txBody>
        </p:sp>
        <p:sp>
          <p:nvSpPr>
            <p:cNvPr id="39" name="Text Box 12"/>
            <p:cNvSpPr txBox="1">
              <a:spLocks noChangeArrowheads="1"/>
            </p:cNvSpPr>
            <p:nvPr/>
          </p:nvSpPr>
          <p:spPr bwMode="auto">
            <a:xfrm>
              <a:off x="356480" y="3834702"/>
              <a:ext cx="1292095"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solidFill>
                    <a:srgbClr val="FF0000"/>
                  </a:solidFill>
                </a:rPr>
                <a:t>10 inkomstbasbelopp</a:t>
              </a:r>
              <a:br>
                <a:rPr lang="sv-SE" sz="750" dirty="0">
                  <a:solidFill>
                    <a:srgbClr val="FF0000"/>
                  </a:solidFill>
                </a:rPr>
              </a:br>
              <a:r>
                <a:rPr lang="sv-SE" sz="750" dirty="0">
                  <a:solidFill>
                    <a:srgbClr val="FF0000"/>
                  </a:solidFill>
                </a:rPr>
                <a:t>61 917 kr/mån</a:t>
              </a:r>
              <a:endParaRPr lang="en-GB" sz="750" dirty="0">
                <a:solidFill>
                  <a:srgbClr val="FF0000"/>
                </a:solidFill>
              </a:endParaRPr>
            </a:p>
          </p:txBody>
        </p:sp>
        <p:sp>
          <p:nvSpPr>
            <p:cNvPr id="25" name="Text Box 26"/>
            <p:cNvSpPr txBox="1">
              <a:spLocks noChangeArrowheads="1"/>
            </p:cNvSpPr>
            <p:nvPr/>
          </p:nvSpPr>
          <p:spPr bwMode="auto">
            <a:xfrm>
              <a:off x="6171033" y="1944531"/>
              <a:ext cx="2682678" cy="1277766"/>
            </a:xfrm>
            <a:prstGeom prst="rect">
              <a:avLst/>
            </a:prstGeom>
            <a:solidFill>
              <a:srgbClr val="F4911E"/>
            </a:solid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eaLnBrk="0" hangingPunct="0">
                <a:lnSpc>
                  <a:spcPct val="100000"/>
                </a:lnSpc>
                <a:spcBef>
                  <a:spcPct val="50000"/>
                </a:spcBef>
              </a:pPr>
              <a:r>
                <a:rPr lang="sv-SE" sz="1350" dirty="0"/>
                <a:t>Markerade delar upphör vid val av alternativ ITP, den anställde disponerar istället sin avtalade premie (fribrev  kvarstår)</a:t>
              </a:r>
              <a:endParaRPr lang="en-GB" sz="1350" dirty="0"/>
            </a:p>
          </p:txBody>
        </p:sp>
        <p:sp>
          <p:nvSpPr>
            <p:cNvPr id="28" name="Line 23"/>
            <p:cNvSpPr>
              <a:spLocks noChangeShapeType="1"/>
            </p:cNvSpPr>
            <p:nvPr/>
          </p:nvSpPr>
          <p:spPr bwMode="auto">
            <a:xfrm flipV="1">
              <a:off x="5427858" y="2625263"/>
              <a:ext cx="759536" cy="790937"/>
            </a:xfrm>
            <a:prstGeom prst="line">
              <a:avLst/>
            </a:prstGeom>
            <a:noFill/>
            <a:ln w="9525">
              <a:solidFill>
                <a:schemeClr val="tx1"/>
              </a:solidFill>
              <a:round/>
              <a:headEnd/>
              <a:tailEnd type="triangle" w="med" len="med"/>
            </a:ln>
          </p:spPr>
          <p:txBody>
            <a:bodyPr lIns="0" tIns="0" rIns="0" bIns="0"/>
            <a:lstStyle/>
            <a:p>
              <a:endParaRPr lang="sv-SE" sz="1714"/>
            </a:p>
          </p:txBody>
        </p:sp>
      </p:grpSp>
      <p:sp>
        <p:nvSpPr>
          <p:cNvPr id="4" name="textruta 3">
            <a:extLst>
              <a:ext uri="{FF2B5EF4-FFF2-40B4-BE49-F238E27FC236}">
                <a16:creationId xmlns:a16="http://schemas.microsoft.com/office/drawing/2014/main" id="{747168E6-C2FE-1520-E4AA-767E35DF301D}"/>
              </a:ext>
            </a:extLst>
          </p:cNvPr>
          <p:cNvSpPr txBox="1"/>
          <p:nvPr/>
        </p:nvSpPr>
        <p:spPr>
          <a:xfrm>
            <a:off x="872336" y="532074"/>
            <a:ext cx="7262283" cy="523220"/>
          </a:xfrm>
          <a:prstGeom prst="rect">
            <a:avLst/>
          </a:prstGeom>
          <a:noFill/>
        </p:spPr>
        <p:txBody>
          <a:bodyPr wrap="square">
            <a:spAutoFit/>
          </a:bodyPr>
          <a:lstStyle/>
          <a:p>
            <a:r>
              <a:rPr kumimoji="0" lang="sv-SE" sz="2800" b="1" i="0" u="none" strike="noStrike" kern="1200" cap="none" spc="0" normalizeH="0" baseline="0" noProof="0" dirty="0">
                <a:ln>
                  <a:noFill/>
                </a:ln>
                <a:solidFill>
                  <a:srgbClr val="F4911E"/>
                </a:solidFill>
                <a:effectLst/>
                <a:uLnTx/>
                <a:uFillTx/>
                <a:latin typeface="Helvetica" pitchFamily="2" charset="0"/>
                <a:ea typeface="Roboto" panose="02000000000000000000" pitchFamily="2" charset="0"/>
                <a:cs typeface="Arial"/>
              </a:rPr>
              <a:t>Alt. ITP – en </a:t>
            </a:r>
            <a:r>
              <a:rPr lang="sv-SE" sz="2800" b="1" dirty="0">
                <a:solidFill>
                  <a:srgbClr val="F4911E"/>
                </a:solidFill>
                <a:latin typeface="Helvetica" pitchFamily="2" charset="0"/>
                <a:ea typeface="Roboto" panose="02000000000000000000" pitchFamily="2" charset="0"/>
                <a:cs typeface="Arial"/>
              </a:rPr>
              <a:t>premiebestämd pension</a:t>
            </a:r>
            <a:endParaRPr lang="sv-SE" dirty="0"/>
          </a:p>
        </p:txBody>
      </p:sp>
      <p:sp>
        <p:nvSpPr>
          <p:cNvPr id="21" name="Rektangel 20">
            <a:extLst>
              <a:ext uri="{FF2B5EF4-FFF2-40B4-BE49-F238E27FC236}">
                <a16:creationId xmlns:a16="http://schemas.microsoft.com/office/drawing/2014/main" id="{E958A9D5-3C47-81F8-00DC-66BB028AB9FC}"/>
              </a:ext>
            </a:extLst>
          </p:cNvPr>
          <p:cNvSpPr/>
          <p:nvPr/>
        </p:nvSpPr>
        <p:spPr>
          <a:xfrm>
            <a:off x="2258519" y="1590735"/>
            <a:ext cx="537431" cy="2759081"/>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2" name="TextBox 22">
            <a:extLst>
              <a:ext uri="{FF2B5EF4-FFF2-40B4-BE49-F238E27FC236}">
                <a16:creationId xmlns:a16="http://schemas.microsoft.com/office/drawing/2014/main" id="{A41AA217-3290-FC53-D113-1DACE1FD6A9D}"/>
              </a:ext>
            </a:extLst>
          </p:cNvPr>
          <p:cNvSpPr txBox="1"/>
          <p:nvPr/>
        </p:nvSpPr>
        <p:spPr>
          <a:xfrm rot="16200000">
            <a:off x="2248135" y="2766404"/>
            <a:ext cx="558200" cy="300082"/>
          </a:xfrm>
          <a:prstGeom prst="rect">
            <a:avLst/>
          </a:prstGeom>
          <a:noFill/>
        </p:spPr>
        <p:txBody>
          <a:bodyPr wrap="square" rtlCol="0">
            <a:spAutoFit/>
          </a:bodyPr>
          <a:lstStyle/>
          <a:p>
            <a:r>
              <a:rPr lang="en-US" sz="1350" dirty="0" err="1"/>
              <a:t>Lön</a:t>
            </a:r>
            <a:endParaRPr lang="en-US" sz="1350" dirty="0"/>
          </a:p>
        </p:txBody>
      </p:sp>
      <p:pic>
        <p:nvPicPr>
          <p:cNvPr id="23" name="Bildobjekt 22">
            <a:extLst>
              <a:ext uri="{FF2B5EF4-FFF2-40B4-BE49-F238E27FC236}">
                <a16:creationId xmlns:a16="http://schemas.microsoft.com/office/drawing/2014/main" id="{D7B079AE-AAF0-938C-717B-7C941C8657AF}"/>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Tree>
    <p:extLst>
      <p:ext uri="{BB962C8B-B14F-4D97-AF65-F5344CB8AC3E}">
        <p14:creationId xmlns:p14="http://schemas.microsoft.com/office/powerpoint/2010/main" val="320916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9"/>
          <p:cNvSpPr txBox="1">
            <a:spLocks noChangeArrowheads="1"/>
          </p:cNvSpPr>
          <p:nvPr/>
        </p:nvSpPr>
        <p:spPr>
          <a:xfrm>
            <a:off x="1540211" y="4420229"/>
            <a:ext cx="6140342" cy="365065"/>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sv-SE" sz="1050" b="1" dirty="0"/>
              <a:t>Occupational pension </a:t>
            </a:r>
            <a:r>
              <a:rPr lang="sv-SE" sz="1050" b="1" dirty="0" err="1"/>
              <a:t>up</a:t>
            </a:r>
            <a:r>
              <a:rPr lang="sv-SE" sz="1050" b="1" dirty="0"/>
              <a:t> to 7,5 income </a:t>
            </a:r>
            <a:r>
              <a:rPr lang="sv-SE" sz="1050" b="1" dirty="0" err="1"/>
              <a:t>base</a:t>
            </a:r>
            <a:r>
              <a:rPr lang="sv-SE" sz="1050" b="1" dirty="0"/>
              <a:t> </a:t>
            </a:r>
            <a:r>
              <a:rPr lang="sv-SE" sz="1050" b="1" dirty="0" err="1"/>
              <a:t>amount</a:t>
            </a:r>
            <a:r>
              <a:rPr lang="sv-SE" sz="1050" b="1" dirty="0"/>
              <a:t>, </a:t>
            </a:r>
            <a:r>
              <a:rPr lang="sv-SE" sz="1050" b="1" dirty="0" err="1"/>
              <a:t>disability</a:t>
            </a:r>
            <a:r>
              <a:rPr lang="sv-SE" sz="1050" b="1" dirty="0"/>
              <a:t> pension and ITPK </a:t>
            </a:r>
            <a:r>
              <a:rPr lang="sv-SE" sz="1050" b="1" dirty="0" err="1"/>
              <a:t>are</a:t>
            </a:r>
            <a:r>
              <a:rPr lang="sv-SE" sz="1050" b="1" dirty="0"/>
              <a:t> not </a:t>
            </a:r>
            <a:r>
              <a:rPr lang="sv-SE" sz="1050" b="1" dirty="0" err="1"/>
              <a:t>affected</a:t>
            </a:r>
            <a:r>
              <a:rPr lang="sv-SE" sz="1050" b="1" dirty="0"/>
              <a:t> by the </a:t>
            </a:r>
            <a:r>
              <a:rPr lang="sv-SE" sz="1050" b="1" dirty="0" err="1"/>
              <a:t>election</a:t>
            </a:r>
            <a:endParaRPr lang="en-GB" sz="1050" b="1" dirty="0"/>
          </a:p>
        </p:txBody>
      </p:sp>
      <p:grpSp>
        <p:nvGrpSpPr>
          <p:cNvPr id="3" name="Grupp 2">
            <a:extLst>
              <a:ext uri="{FF2B5EF4-FFF2-40B4-BE49-F238E27FC236}">
                <a16:creationId xmlns:a16="http://schemas.microsoft.com/office/drawing/2014/main" id="{690BC124-8E0C-49E3-9138-24942653C75A}"/>
              </a:ext>
            </a:extLst>
          </p:cNvPr>
          <p:cNvGrpSpPr/>
          <p:nvPr/>
        </p:nvGrpSpPr>
        <p:grpSpPr>
          <a:xfrm>
            <a:off x="1181100" y="945838"/>
            <a:ext cx="7315200" cy="3448679"/>
            <a:chOff x="319768" y="1331476"/>
            <a:chExt cx="9247047" cy="4242236"/>
          </a:xfrm>
          <a:effectLst>
            <a:outerShdw blurRad="50800" dist="38100" dir="2700000" algn="tl" rotWithShape="0">
              <a:prstClr val="black">
                <a:alpha val="40000"/>
              </a:prstClr>
            </a:outerShdw>
          </a:effectLst>
        </p:grpSpPr>
        <p:sp>
          <p:nvSpPr>
            <p:cNvPr id="26" name="Rektangel 25"/>
            <p:cNvSpPr/>
            <p:nvPr/>
          </p:nvSpPr>
          <p:spPr bwMode="auto">
            <a:xfrm>
              <a:off x="2459115" y="2036844"/>
              <a:ext cx="3100145" cy="2447925"/>
            </a:xfrm>
            <a:prstGeom prst="rect">
              <a:avLst/>
            </a:prstGeom>
            <a:solidFill>
              <a:srgbClr val="F4911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Arial" panose="020B0604020202020204" pitchFamily="34" charset="0"/>
                <a:ea typeface="ＭＳ Ｐゴシック" pitchFamily="48" charset="-128"/>
              </a:endParaRPr>
            </a:p>
          </p:txBody>
        </p:sp>
        <p:sp>
          <p:nvSpPr>
            <p:cNvPr id="5" name="Rectangle 9"/>
            <p:cNvSpPr>
              <a:spLocks noChangeArrowheads="1"/>
            </p:cNvSpPr>
            <p:nvPr/>
          </p:nvSpPr>
          <p:spPr bwMode="auto">
            <a:xfrm>
              <a:off x="2479222" y="2678509"/>
              <a:ext cx="1081087" cy="642938"/>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32,5%</a:t>
              </a:r>
              <a:endParaRPr lang="en-GB" sz="1350" dirty="0">
                <a:solidFill>
                  <a:schemeClr val="bg1"/>
                </a:solidFill>
              </a:endParaRPr>
            </a:p>
          </p:txBody>
        </p:sp>
        <p:sp>
          <p:nvSpPr>
            <p:cNvPr id="6" name="Rectangle 14"/>
            <p:cNvSpPr>
              <a:spLocks noChangeArrowheads="1"/>
            </p:cNvSpPr>
            <p:nvPr/>
          </p:nvSpPr>
          <p:spPr bwMode="auto">
            <a:xfrm>
              <a:off x="7699536" y="2050826"/>
              <a:ext cx="605334" cy="3499527"/>
            </a:xfrm>
            <a:prstGeom prst="rect">
              <a:avLst/>
            </a:prstGeom>
            <a:solidFill>
              <a:schemeClr val="bg1">
                <a:lumMod val="95000"/>
              </a:schemeClr>
            </a:solidFill>
            <a:ln w="9525">
              <a:noFill/>
              <a:miter lim="800000"/>
              <a:headEnd/>
              <a:tailEnd/>
            </a:ln>
          </p:spPr>
          <p:txBody>
            <a:bodyPr vert="eaVert" wrap="none" lIns="0" tIns="0" rIns="0" bIns="0" anchor="ctr"/>
            <a:lstStyle/>
            <a:p>
              <a:pPr eaLnBrk="0" hangingPunct="0">
                <a:lnSpc>
                  <a:spcPct val="100000"/>
                </a:lnSpc>
              </a:pPr>
              <a:endParaRPr lang="sv-SE" sz="1350">
                <a:solidFill>
                  <a:schemeClr val="bg1"/>
                </a:solidFill>
              </a:endParaRPr>
            </a:p>
          </p:txBody>
        </p:sp>
        <p:sp>
          <p:nvSpPr>
            <p:cNvPr id="7" name="Text Box 15"/>
            <p:cNvSpPr txBox="1">
              <a:spLocks noChangeArrowheads="1"/>
            </p:cNvSpPr>
            <p:nvPr/>
          </p:nvSpPr>
          <p:spPr bwMode="auto">
            <a:xfrm>
              <a:off x="7699535" y="3740379"/>
              <a:ext cx="605333" cy="307776"/>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500" dirty="0">
                  <a:solidFill>
                    <a:schemeClr val="bg1"/>
                  </a:solidFill>
                </a:rPr>
                <a:t>2%</a:t>
              </a:r>
              <a:endParaRPr lang="en-GB" sz="1500" dirty="0">
                <a:solidFill>
                  <a:schemeClr val="bg1"/>
                </a:solidFill>
              </a:endParaRPr>
            </a:p>
          </p:txBody>
        </p:sp>
        <p:sp>
          <p:nvSpPr>
            <p:cNvPr id="8" name="Rectangle 18"/>
            <p:cNvSpPr>
              <a:spLocks noChangeArrowheads="1"/>
            </p:cNvSpPr>
            <p:nvPr/>
          </p:nvSpPr>
          <p:spPr bwMode="auto">
            <a:xfrm>
              <a:off x="4226473" y="2820961"/>
              <a:ext cx="1079500" cy="358775"/>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16,25%</a:t>
              </a:r>
              <a:endParaRPr lang="en-GB" sz="1350" dirty="0">
                <a:solidFill>
                  <a:schemeClr val="bg1"/>
                </a:solidFill>
              </a:endParaRPr>
            </a:p>
          </p:txBody>
        </p:sp>
        <p:sp>
          <p:nvSpPr>
            <p:cNvPr id="10" name="Rectangle 21"/>
            <p:cNvSpPr>
              <a:spLocks noChangeArrowheads="1"/>
            </p:cNvSpPr>
            <p:nvPr/>
          </p:nvSpPr>
          <p:spPr bwMode="auto">
            <a:xfrm>
              <a:off x="2479222" y="5195602"/>
              <a:ext cx="1081087" cy="360362"/>
            </a:xfrm>
            <a:prstGeom prst="rect">
              <a:avLst/>
            </a:prstGeom>
            <a:solidFill>
              <a:schemeClr val="bg1">
                <a:lumMod val="95000"/>
              </a:schemeClr>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10%</a:t>
              </a:r>
              <a:endParaRPr lang="en-GB" sz="1350" dirty="0">
                <a:solidFill>
                  <a:schemeClr val="bg1"/>
                </a:solidFill>
              </a:endParaRPr>
            </a:p>
          </p:txBody>
        </p:sp>
        <p:sp>
          <p:nvSpPr>
            <p:cNvPr id="11" name="Rectangle 22"/>
            <p:cNvSpPr>
              <a:spLocks noChangeArrowheads="1"/>
            </p:cNvSpPr>
            <p:nvPr/>
          </p:nvSpPr>
          <p:spPr bwMode="auto">
            <a:xfrm>
              <a:off x="2479222" y="3938966"/>
              <a:ext cx="1081087" cy="545803"/>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65%</a:t>
              </a:r>
              <a:endParaRPr lang="en-GB" sz="1350" dirty="0">
                <a:solidFill>
                  <a:schemeClr val="bg1"/>
                </a:solidFill>
              </a:endParaRPr>
            </a:p>
          </p:txBody>
        </p:sp>
        <p:sp>
          <p:nvSpPr>
            <p:cNvPr id="12" name="Rectangle 23"/>
            <p:cNvSpPr>
              <a:spLocks noChangeArrowheads="1"/>
            </p:cNvSpPr>
            <p:nvPr/>
          </p:nvSpPr>
          <p:spPr bwMode="auto">
            <a:xfrm>
              <a:off x="4153448" y="3895726"/>
              <a:ext cx="1152525" cy="596900"/>
            </a:xfrm>
            <a:prstGeom prst="rect">
              <a:avLst/>
            </a:prstGeom>
            <a:solidFill>
              <a:srgbClr val="F4911E"/>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32,5%</a:t>
              </a:r>
              <a:endParaRPr lang="en-GB" sz="1350" dirty="0">
                <a:solidFill>
                  <a:schemeClr val="bg1"/>
                </a:solidFill>
              </a:endParaRPr>
            </a:p>
          </p:txBody>
        </p:sp>
        <p:sp>
          <p:nvSpPr>
            <p:cNvPr id="14" name="Text Box 29"/>
            <p:cNvSpPr txBox="1">
              <a:spLocks noChangeArrowheads="1"/>
            </p:cNvSpPr>
            <p:nvPr/>
          </p:nvSpPr>
          <p:spPr bwMode="auto">
            <a:xfrm>
              <a:off x="7711591" y="3446595"/>
              <a:ext cx="600075" cy="307776"/>
            </a:xfrm>
            <a:prstGeom prst="rect">
              <a:avLst/>
            </a:prstGeom>
            <a:noFill/>
            <a:ln w="9525">
              <a:noFill/>
              <a:miter lim="800000"/>
              <a:headEnd/>
              <a:tailEnd/>
            </a:ln>
          </p:spPr>
          <p:txBody>
            <a:bodyPr lIns="0" tIns="0" rIns="0" bIns="0">
              <a:spAutoFit/>
            </a:bodyPr>
            <a:lstStyle/>
            <a:p>
              <a:pPr algn="ctr" eaLnBrk="0" hangingPunct="0">
                <a:lnSpc>
                  <a:spcPct val="100000"/>
                </a:lnSpc>
                <a:spcBef>
                  <a:spcPct val="50000"/>
                </a:spcBef>
              </a:pPr>
              <a:r>
                <a:rPr lang="sv-SE" sz="1500" dirty="0">
                  <a:solidFill>
                    <a:schemeClr val="bg1"/>
                  </a:solidFill>
                </a:rPr>
                <a:t>ITPK</a:t>
              </a:r>
              <a:endParaRPr lang="en-GB" sz="1500" dirty="0">
                <a:solidFill>
                  <a:schemeClr val="bg1"/>
                </a:solidFill>
              </a:endParaRPr>
            </a:p>
          </p:txBody>
        </p:sp>
        <p:sp>
          <p:nvSpPr>
            <p:cNvPr id="19" name="Line 7"/>
            <p:cNvSpPr>
              <a:spLocks noChangeShapeType="1"/>
            </p:cNvSpPr>
            <p:nvPr/>
          </p:nvSpPr>
          <p:spPr bwMode="auto">
            <a:xfrm>
              <a:off x="323529" y="5550353"/>
              <a:ext cx="8452173" cy="23359"/>
            </a:xfrm>
            <a:prstGeom prst="line">
              <a:avLst/>
            </a:prstGeom>
            <a:noFill/>
            <a:ln w="38100">
              <a:solidFill>
                <a:schemeClr val="tx1"/>
              </a:solidFill>
              <a:round/>
              <a:headEnd/>
              <a:tailEnd/>
            </a:ln>
          </p:spPr>
          <p:txBody>
            <a:bodyPr lIns="0" tIns="0" rIns="0" bIns="0"/>
            <a:lstStyle/>
            <a:p>
              <a:endParaRPr lang="sv-SE" sz="1350"/>
            </a:p>
          </p:txBody>
        </p:sp>
        <p:sp>
          <p:nvSpPr>
            <p:cNvPr id="20" name="Text Box 16"/>
            <p:cNvSpPr txBox="1">
              <a:spLocks noChangeArrowheads="1"/>
            </p:cNvSpPr>
            <p:nvPr/>
          </p:nvSpPr>
          <p:spPr bwMode="auto">
            <a:xfrm>
              <a:off x="2335951" y="1331476"/>
              <a:ext cx="7230864" cy="454317"/>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1200" b="1" i="1" dirty="0"/>
                <a:t>     </a:t>
              </a:r>
              <a:r>
                <a:rPr lang="sv-SE" sz="1200" b="1" i="1" dirty="0" err="1"/>
                <a:t>Defined</a:t>
              </a:r>
              <a:r>
                <a:rPr lang="sv-SE" sz="1200" b="1" i="1" dirty="0"/>
                <a:t> benefit pension     </a:t>
              </a:r>
              <a:r>
                <a:rPr lang="sv-SE" sz="1200" b="1" i="1" dirty="0" err="1"/>
                <a:t>Family</a:t>
              </a:r>
              <a:r>
                <a:rPr lang="sv-SE" sz="1200" b="1" i="1" dirty="0"/>
                <a:t> pension    	 </a:t>
              </a:r>
              <a:r>
                <a:rPr lang="sv-SE" sz="1200" b="1" i="1" dirty="0" err="1"/>
                <a:t>Defined</a:t>
              </a:r>
              <a:r>
                <a:rPr lang="sv-SE" sz="1200" b="1" i="1" dirty="0"/>
                <a:t> </a:t>
              </a:r>
              <a:r>
                <a:rPr lang="sv-SE" sz="1200" b="1" i="1" dirty="0" err="1"/>
                <a:t>contribution</a:t>
              </a:r>
              <a:r>
                <a:rPr lang="sv-SE" sz="1200" b="1" i="1" dirty="0"/>
                <a:t> pension</a:t>
              </a:r>
              <a:br>
                <a:rPr lang="sv-SE" sz="1200" b="1" i="1" dirty="0"/>
              </a:br>
              <a:r>
                <a:rPr lang="sv-SE" sz="1200" b="1" i="1" dirty="0"/>
                <a:t>      </a:t>
              </a:r>
              <a:r>
                <a:rPr lang="sv-SE" sz="600" b="1" dirty="0"/>
                <a:t>				                                                   </a:t>
              </a:r>
            </a:p>
          </p:txBody>
        </p:sp>
        <p:sp>
          <p:nvSpPr>
            <p:cNvPr id="27" name="Rectangle 21"/>
            <p:cNvSpPr>
              <a:spLocks noChangeArrowheads="1"/>
            </p:cNvSpPr>
            <p:nvPr/>
          </p:nvSpPr>
          <p:spPr bwMode="auto">
            <a:xfrm>
              <a:off x="4283968" y="5195547"/>
              <a:ext cx="1081087" cy="340166"/>
            </a:xfrm>
            <a:prstGeom prst="rect">
              <a:avLst/>
            </a:prstGeom>
            <a:solidFill>
              <a:schemeClr val="bg1">
                <a:lumMod val="95000"/>
              </a:schemeClr>
            </a:solidFill>
            <a:ln w="9525">
              <a:noFill/>
              <a:miter lim="800000"/>
              <a:headEnd/>
              <a:tailEnd/>
            </a:ln>
          </p:spPr>
          <p:txBody>
            <a:bodyPr wrap="none" lIns="0" tIns="0" rIns="0" bIns="0" anchor="ctr"/>
            <a:lstStyle/>
            <a:p>
              <a:pPr algn="ctr" eaLnBrk="0" hangingPunct="0">
                <a:lnSpc>
                  <a:spcPct val="100000"/>
                </a:lnSpc>
              </a:pPr>
              <a:r>
                <a:rPr lang="sv-SE" sz="1350" dirty="0">
                  <a:solidFill>
                    <a:schemeClr val="bg1"/>
                  </a:solidFill>
                </a:rPr>
                <a:t>0%</a:t>
              </a:r>
              <a:endParaRPr lang="en-GB" sz="1350" dirty="0">
                <a:solidFill>
                  <a:schemeClr val="bg1"/>
                </a:solidFill>
              </a:endParaRPr>
            </a:p>
          </p:txBody>
        </p:sp>
        <p:sp>
          <p:nvSpPr>
            <p:cNvPr id="16" name="Line 6"/>
            <p:cNvSpPr>
              <a:spLocks noChangeShapeType="1"/>
            </p:cNvSpPr>
            <p:nvPr/>
          </p:nvSpPr>
          <p:spPr bwMode="auto">
            <a:xfrm>
              <a:off x="323528" y="2044700"/>
              <a:ext cx="8452173" cy="6126"/>
            </a:xfrm>
            <a:prstGeom prst="line">
              <a:avLst/>
            </a:prstGeom>
            <a:noFill/>
            <a:ln w="9525">
              <a:solidFill>
                <a:schemeClr val="tx1"/>
              </a:solidFill>
              <a:prstDash val="sysDot"/>
              <a:round/>
              <a:headEnd/>
              <a:tailEnd/>
            </a:ln>
          </p:spPr>
          <p:txBody>
            <a:bodyPr lIns="0" tIns="0" rIns="0" bIns="0"/>
            <a:lstStyle/>
            <a:p>
              <a:endParaRPr lang="sv-SE" sz="1350"/>
            </a:p>
          </p:txBody>
        </p:sp>
        <p:sp>
          <p:nvSpPr>
            <p:cNvPr id="17" name="Line 5"/>
            <p:cNvSpPr>
              <a:spLocks noChangeShapeType="1"/>
            </p:cNvSpPr>
            <p:nvPr/>
          </p:nvSpPr>
          <p:spPr bwMode="auto">
            <a:xfrm>
              <a:off x="323528" y="3146271"/>
              <a:ext cx="8452173" cy="33465"/>
            </a:xfrm>
            <a:prstGeom prst="line">
              <a:avLst/>
            </a:prstGeom>
            <a:noFill/>
            <a:ln w="9525">
              <a:solidFill>
                <a:schemeClr val="tx1"/>
              </a:solidFill>
              <a:prstDash val="sysDot"/>
              <a:round/>
              <a:headEnd/>
              <a:tailEnd/>
            </a:ln>
          </p:spPr>
          <p:txBody>
            <a:bodyPr lIns="0" tIns="0" rIns="0" bIns="0"/>
            <a:lstStyle/>
            <a:p>
              <a:endParaRPr lang="sv-SE" sz="1350"/>
            </a:p>
          </p:txBody>
        </p:sp>
        <p:sp>
          <p:nvSpPr>
            <p:cNvPr id="18" name="Line 4"/>
            <p:cNvSpPr>
              <a:spLocks noChangeShapeType="1"/>
            </p:cNvSpPr>
            <p:nvPr/>
          </p:nvSpPr>
          <p:spPr bwMode="auto">
            <a:xfrm>
              <a:off x="323529" y="4485480"/>
              <a:ext cx="8452173" cy="16464"/>
            </a:xfrm>
            <a:prstGeom prst="line">
              <a:avLst/>
            </a:prstGeom>
            <a:noFill/>
            <a:ln w="9525">
              <a:solidFill>
                <a:schemeClr val="tx1"/>
              </a:solidFill>
              <a:prstDash val="sysDot"/>
              <a:round/>
              <a:headEnd/>
              <a:tailEnd/>
            </a:ln>
          </p:spPr>
          <p:txBody>
            <a:bodyPr lIns="0" tIns="0" rIns="0" bIns="0"/>
            <a:lstStyle/>
            <a:p>
              <a:endParaRPr lang="sv-SE" sz="1350"/>
            </a:p>
          </p:txBody>
        </p:sp>
        <p:sp>
          <p:nvSpPr>
            <p:cNvPr id="30" name="Line 4"/>
            <p:cNvSpPr>
              <a:spLocks noChangeShapeType="1"/>
            </p:cNvSpPr>
            <p:nvPr/>
          </p:nvSpPr>
          <p:spPr bwMode="auto">
            <a:xfrm>
              <a:off x="319768" y="3982402"/>
              <a:ext cx="8452173" cy="16464"/>
            </a:xfrm>
            <a:prstGeom prst="line">
              <a:avLst/>
            </a:prstGeom>
            <a:noFill/>
            <a:ln w="9525">
              <a:solidFill>
                <a:srgbClr val="FF0000"/>
              </a:solidFill>
              <a:prstDash val="dash"/>
              <a:round/>
              <a:headEnd/>
              <a:tailEnd/>
            </a:ln>
          </p:spPr>
          <p:txBody>
            <a:bodyPr lIns="0" tIns="0" rIns="0" bIns="0"/>
            <a:lstStyle/>
            <a:p>
              <a:endParaRPr lang="sv-SE" sz="1350">
                <a:solidFill>
                  <a:srgbClr val="FF0000"/>
                </a:solidFill>
              </a:endParaRPr>
            </a:p>
          </p:txBody>
        </p:sp>
        <p:sp>
          <p:nvSpPr>
            <p:cNvPr id="31" name="Text Box 11"/>
            <p:cNvSpPr txBox="1">
              <a:spLocks noChangeArrowheads="1"/>
            </p:cNvSpPr>
            <p:nvPr/>
          </p:nvSpPr>
          <p:spPr bwMode="auto">
            <a:xfrm>
              <a:off x="356480" y="4328778"/>
              <a:ext cx="1259144"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t>7,5 income </a:t>
              </a:r>
              <a:r>
                <a:rPr lang="sv-SE" sz="750" dirty="0" err="1"/>
                <a:t>base</a:t>
              </a:r>
              <a:r>
                <a:rPr lang="sv-SE" sz="750" dirty="0"/>
                <a:t> </a:t>
              </a:r>
              <a:r>
                <a:rPr lang="sv-SE" sz="750" dirty="0" err="1"/>
                <a:t>amount</a:t>
              </a:r>
              <a:br>
                <a:rPr lang="sv-SE" sz="750" dirty="0"/>
              </a:br>
              <a:r>
                <a:rPr lang="sv-SE" sz="750" dirty="0"/>
                <a:t>46 438 kr/mån</a:t>
              </a:r>
              <a:endParaRPr lang="en-GB" sz="750" dirty="0"/>
            </a:p>
          </p:txBody>
        </p:sp>
        <p:sp>
          <p:nvSpPr>
            <p:cNvPr id="37" name="Text Box 12"/>
            <p:cNvSpPr txBox="1">
              <a:spLocks noChangeArrowheads="1"/>
            </p:cNvSpPr>
            <p:nvPr/>
          </p:nvSpPr>
          <p:spPr bwMode="auto">
            <a:xfrm>
              <a:off x="356480" y="2989581"/>
              <a:ext cx="1292095"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t>20 income </a:t>
              </a:r>
              <a:r>
                <a:rPr lang="sv-SE" sz="750" dirty="0" err="1"/>
                <a:t>base</a:t>
              </a:r>
              <a:r>
                <a:rPr lang="sv-SE" sz="750" dirty="0"/>
                <a:t> </a:t>
              </a:r>
              <a:r>
                <a:rPr lang="sv-SE" sz="750" dirty="0" err="1"/>
                <a:t>amount</a:t>
              </a:r>
              <a:br>
                <a:rPr lang="sv-SE" sz="750" dirty="0"/>
              </a:br>
              <a:r>
                <a:rPr lang="sv-SE" sz="750" dirty="0"/>
                <a:t>123 833 kr/mån</a:t>
              </a:r>
              <a:endParaRPr lang="en-GB" sz="750" dirty="0"/>
            </a:p>
          </p:txBody>
        </p:sp>
        <p:sp>
          <p:nvSpPr>
            <p:cNvPr id="38" name="Text Box 12"/>
            <p:cNvSpPr txBox="1">
              <a:spLocks noChangeArrowheads="1"/>
            </p:cNvSpPr>
            <p:nvPr/>
          </p:nvSpPr>
          <p:spPr bwMode="auto">
            <a:xfrm>
              <a:off x="358483" y="1897087"/>
              <a:ext cx="1210256"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t>30 income </a:t>
              </a:r>
              <a:r>
                <a:rPr lang="sv-SE" sz="750" dirty="0" err="1"/>
                <a:t>base</a:t>
              </a:r>
              <a:r>
                <a:rPr lang="sv-SE" sz="750" dirty="0"/>
                <a:t> </a:t>
              </a:r>
              <a:r>
                <a:rPr lang="sv-SE" sz="750" dirty="0" err="1"/>
                <a:t>amount</a:t>
              </a:r>
              <a:br>
                <a:rPr lang="sv-SE" sz="750" dirty="0"/>
              </a:br>
              <a:r>
                <a:rPr lang="sv-SE" sz="750" dirty="0"/>
                <a:t>185 750 kr/mån</a:t>
              </a:r>
              <a:endParaRPr lang="en-GB" sz="750" dirty="0"/>
            </a:p>
          </p:txBody>
        </p:sp>
        <p:sp>
          <p:nvSpPr>
            <p:cNvPr id="39" name="Text Box 12"/>
            <p:cNvSpPr txBox="1">
              <a:spLocks noChangeArrowheads="1"/>
            </p:cNvSpPr>
            <p:nvPr/>
          </p:nvSpPr>
          <p:spPr bwMode="auto">
            <a:xfrm>
              <a:off x="356480" y="3834702"/>
              <a:ext cx="1292095" cy="283948"/>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750" dirty="0">
                  <a:solidFill>
                    <a:srgbClr val="FF0000"/>
                  </a:solidFill>
                </a:rPr>
                <a:t>10 </a:t>
              </a:r>
              <a:r>
                <a:rPr lang="sv-SE" sz="750" dirty="0"/>
                <a:t>income </a:t>
              </a:r>
              <a:r>
                <a:rPr lang="sv-SE" sz="750" dirty="0" err="1"/>
                <a:t>base</a:t>
              </a:r>
              <a:r>
                <a:rPr lang="sv-SE" sz="750" dirty="0"/>
                <a:t> </a:t>
              </a:r>
              <a:r>
                <a:rPr lang="sv-SE" sz="750" dirty="0" err="1"/>
                <a:t>amount</a:t>
              </a:r>
              <a:br>
                <a:rPr lang="sv-SE" sz="750" dirty="0">
                  <a:solidFill>
                    <a:srgbClr val="FF0000"/>
                  </a:solidFill>
                </a:rPr>
              </a:br>
              <a:r>
                <a:rPr lang="sv-SE" sz="750" dirty="0">
                  <a:solidFill>
                    <a:srgbClr val="FF0000"/>
                  </a:solidFill>
                </a:rPr>
                <a:t>61 917 kr/mån</a:t>
              </a:r>
              <a:endParaRPr lang="en-GB" sz="750" dirty="0">
                <a:solidFill>
                  <a:srgbClr val="FF0000"/>
                </a:solidFill>
              </a:endParaRPr>
            </a:p>
          </p:txBody>
        </p:sp>
        <p:sp>
          <p:nvSpPr>
            <p:cNvPr id="25" name="Text Box 26"/>
            <p:cNvSpPr txBox="1">
              <a:spLocks noChangeArrowheads="1"/>
            </p:cNvSpPr>
            <p:nvPr/>
          </p:nvSpPr>
          <p:spPr bwMode="auto">
            <a:xfrm>
              <a:off x="6171033" y="1944531"/>
              <a:ext cx="2682678" cy="1277766"/>
            </a:xfrm>
            <a:prstGeom prst="rect">
              <a:avLst/>
            </a:prstGeom>
            <a:solidFill>
              <a:srgbClr val="F4911E"/>
            </a:solidFill>
            <a:ln w="9525">
              <a:noFill/>
              <a:miter lim="800000"/>
              <a:headEnd/>
              <a:tailEnd/>
            </a:ln>
            <a:effectLst>
              <a:outerShdw blurRad="50800" dist="38100" dir="2700000" algn="tl" rotWithShape="0">
                <a:prstClr val="black">
                  <a:alpha val="40000"/>
                </a:prstClr>
              </a:outerShdw>
            </a:effectLst>
          </p:spPr>
          <p:txBody>
            <a:bodyPr wrap="square" lIns="0" tIns="0" rIns="0" bIns="0">
              <a:spAutoFit/>
            </a:bodyPr>
            <a:lstStyle/>
            <a:p>
              <a:pPr algn="ctr" eaLnBrk="0" hangingPunct="0">
                <a:lnSpc>
                  <a:spcPct val="100000"/>
                </a:lnSpc>
                <a:spcBef>
                  <a:spcPct val="50000"/>
                </a:spcBef>
              </a:pPr>
              <a:r>
                <a:rPr lang="sv-SE" sz="1350" dirty="0" err="1"/>
                <a:t>Marked</a:t>
              </a:r>
              <a:r>
                <a:rPr lang="sv-SE" sz="1350" dirty="0"/>
                <a:t> parts </a:t>
              </a:r>
              <a:r>
                <a:rPr lang="sv-SE" sz="1350" dirty="0" err="1"/>
                <a:t>expire</a:t>
              </a:r>
              <a:r>
                <a:rPr lang="sv-SE" sz="1350" dirty="0"/>
                <a:t> </a:t>
              </a:r>
              <a:r>
                <a:rPr lang="sv-SE" sz="1350" dirty="0" err="1"/>
                <a:t>when</a:t>
              </a:r>
              <a:r>
                <a:rPr lang="sv-SE" sz="1350" dirty="0"/>
                <a:t> </a:t>
              </a:r>
              <a:r>
                <a:rPr lang="sv-SE" sz="1350" dirty="0" err="1"/>
                <a:t>choosing</a:t>
              </a:r>
              <a:r>
                <a:rPr lang="sv-SE" sz="1350" dirty="0"/>
                <a:t> alternative ITP, the </a:t>
              </a:r>
              <a:r>
                <a:rPr lang="sv-SE" sz="1350" dirty="0" err="1"/>
                <a:t>employee</a:t>
              </a:r>
              <a:r>
                <a:rPr lang="sv-SE" sz="1350" dirty="0"/>
                <a:t> </a:t>
              </a:r>
              <a:r>
                <a:rPr lang="sv-SE" sz="1350" dirty="0" err="1"/>
                <a:t>instead</a:t>
              </a:r>
              <a:r>
                <a:rPr lang="sv-SE" sz="1350" dirty="0"/>
                <a:t> disposes of </a:t>
              </a:r>
              <a:r>
                <a:rPr lang="sv-SE" sz="1350" dirty="0" err="1"/>
                <a:t>their</a:t>
              </a:r>
              <a:r>
                <a:rPr lang="sv-SE" sz="1350" dirty="0"/>
                <a:t> </a:t>
              </a:r>
              <a:r>
                <a:rPr lang="sv-SE" sz="1350" dirty="0" err="1"/>
                <a:t>agreed</a:t>
              </a:r>
              <a:r>
                <a:rPr lang="sv-SE" sz="1350" dirty="0"/>
                <a:t> premium (</a:t>
              </a:r>
              <a:r>
                <a:rPr lang="sv-SE" sz="1350" dirty="0" err="1"/>
                <a:t>free</a:t>
              </a:r>
              <a:r>
                <a:rPr lang="sv-SE" sz="1350" dirty="0"/>
                <a:t> letter </a:t>
              </a:r>
              <a:r>
                <a:rPr lang="sv-SE" sz="1350" dirty="0" err="1"/>
                <a:t>remains</a:t>
              </a:r>
              <a:r>
                <a:rPr lang="sv-SE" sz="1350" dirty="0"/>
                <a:t>)</a:t>
              </a:r>
              <a:endParaRPr lang="en-GB" sz="1350" dirty="0"/>
            </a:p>
          </p:txBody>
        </p:sp>
        <p:sp>
          <p:nvSpPr>
            <p:cNvPr id="28" name="Line 23"/>
            <p:cNvSpPr>
              <a:spLocks noChangeShapeType="1"/>
            </p:cNvSpPr>
            <p:nvPr/>
          </p:nvSpPr>
          <p:spPr bwMode="auto">
            <a:xfrm flipV="1">
              <a:off x="5427858" y="2625263"/>
              <a:ext cx="759536" cy="790937"/>
            </a:xfrm>
            <a:prstGeom prst="line">
              <a:avLst/>
            </a:prstGeom>
            <a:noFill/>
            <a:ln w="9525">
              <a:solidFill>
                <a:schemeClr val="tx1"/>
              </a:solidFill>
              <a:round/>
              <a:headEnd/>
              <a:tailEnd type="triangle" w="med" len="med"/>
            </a:ln>
          </p:spPr>
          <p:txBody>
            <a:bodyPr lIns="0" tIns="0" rIns="0" bIns="0"/>
            <a:lstStyle/>
            <a:p>
              <a:endParaRPr lang="sv-SE" sz="1714"/>
            </a:p>
          </p:txBody>
        </p:sp>
      </p:grpSp>
      <p:sp>
        <p:nvSpPr>
          <p:cNvPr id="4" name="textruta 3">
            <a:extLst>
              <a:ext uri="{FF2B5EF4-FFF2-40B4-BE49-F238E27FC236}">
                <a16:creationId xmlns:a16="http://schemas.microsoft.com/office/drawing/2014/main" id="{747168E6-C2FE-1520-E4AA-767E35DF301D}"/>
              </a:ext>
            </a:extLst>
          </p:cNvPr>
          <p:cNvSpPr txBox="1"/>
          <p:nvPr/>
        </p:nvSpPr>
        <p:spPr>
          <a:xfrm>
            <a:off x="872336" y="532074"/>
            <a:ext cx="7262283" cy="523220"/>
          </a:xfrm>
          <a:prstGeom prst="rect">
            <a:avLst/>
          </a:prstGeom>
          <a:noFill/>
        </p:spPr>
        <p:txBody>
          <a:bodyPr wrap="square">
            <a:spAutoFit/>
          </a:bodyPr>
          <a:lstStyle/>
          <a:p>
            <a:r>
              <a:rPr lang="sv-SE" sz="2800" b="1" dirty="0">
                <a:solidFill>
                  <a:srgbClr val="F4911E"/>
                </a:solidFill>
                <a:latin typeface="Helvetica" pitchFamily="2" charset="0"/>
                <a:ea typeface="Roboto" panose="02000000000000000000" pitchFamily="2" charset="0"/>
                <a:cs typeface="Arial"/>
              </a:rPr>
              <a:t>Occupational pension Alt. ITP</a:t>
            </a:r>
            <a:endParaRPr lang="sv-SE" dirty="0"/>
          </a:p>
        </p:txBody>
      </p:sp>
      <p:sp>
        <p:nvSpPr>
          <p:cNvPr id="21" name="Rektangel 20">
            <a:extLst>
              <a:ext uri="{FF2B5EF4-FFF2-40B4-BE49-F238E27FC236}">
                <a16:creationId xmlns:a16="http://schemas.microsoft.com/office/drawing/2014/main" id="{E958A9D5-3C47-81F8-00DC-66BB028AB9FC}"/>
              </a:ext>
            </a:extLst>
          </p:cNvPr>
          <p:cNvSpPr/>
          <p:nvPr/>
        </p:nvSpPr>
        <p:spPr>
          <a:xfrm>
            <a:off x="2258519" y="1590735"/>
            <a:ext cx="537431" cy="2759081"/>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2" name="TextBox 22">
            <a:extLst>
              <a:ext uri="{FF2B5EF4-FFF2-40B4-BE49-F238E27FC236}">
                <a16:creationId xmlns:a16="http://schemas.microsoft.com/office/drawing/2014/main" id="{A41AA217-3290-FC53-D113-1DACE1FD6A9D}"/>
              </a:ext>
            </a:extLst>
          </p:cNvPr>
          <p:cNvSpPr txBox="1"/>
          <p:nvPr/>
        </p:nvSpPr>
        <p:spPr>
          <a:xfrm rot="16200000">
            <a:off x="2248135" y="2766404"/>
            <a:ext cx="558200" cy="300082"/>
          </a:xfrm>
          <a:prstGeom prst="rect">
            <a:avLst/>
          </a:prstGeom>
          <a:noFill/>
        </p:spPr>
        <p:txBody>
          <a:bodyPr wrap="square" rtlCol="0">
            <a:spAutoFit/>
          </a:bodyPr>
          <a:lstStyle/>
          <a:p>
            <a:r>
              <a:rPr lang="en-US" sz="1350" dirty="0" err="1"/>
              <a:t>Lön</a:t>
            </a:r>
            <a:endParaRPr lang="en-US" sz="1350" dirty="0"/>
          </a:p>
        </p:txBody>
      </p:sp>
      <p:pic>
        <p:nvPicPr>
          <p:cNvPr id="23" name="Bildobjekt 22">
            <a:extLst>
              <a:ext uri="{FF2B5EF4-FFF2-40B4-BE49-F238E27FC236}">
                <a16:creationId xmlns:a16="http://schemas.microsoft.com/office/drawing/2014/main" id="{D7B079AE-AAF0-938C-717B-7C941C8657AF}"/>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Tree>
    <p:extLst>
      <p:ext uri="{BB962C8B-B14F-4D97-AF65-F5344CB8AC3E}">
        <p14:creationId xmlns:p14="http://schemas.microsoft.com/office/powerpoint/2010/main" val="368212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32F7E85-AFF9-4513-ABFB-603B7DC574F0}"/>
              </a:ext>
            </a:extLst>
          </p:cNvPr>
          <p:cNvSpPr/>
          <p:nvPr/>
        </p:nvSpPr>
        <p:spPr>
          <a:xfrm>
            <a:off x="1439652" y="1304351"/>
            <a:ext cx="6264696" cy="3247043"/>
          </a:xfrm>
          <a:prstGeom prst="rect">
            <a:avLst/>
          </a:prstGeom>
        </p:spPr>
        <p:txBody>
          <a:bodyPr wrap="square">
            <a:spAutoFit/>
          </a:bodyPr>
          <a:lstStyle/>
          <a:p>
            <a:pPr>
              <a:spcAft>
                <a:spcPts val="600"/>
              </a:spcAft>
            </a:pPr>
            <a:r>
              <a:rPr lang="en-US" sz="750" dirty="0">
                <a:latin typeface="Arial" panose="020B0604020202020204" pitchFamily="34" charset="0"/>
                <a:ea typeface="Times New Roman" panose="02020603050405020304" pitchFamily="18" charset="0"/>
                <a:cs typeface="Arial" panose="020B0604020202020204" pitchFamily="34" charset="0"/>
              </a:rPr>
              <a:t>Income base amounts follow wage growth in the country year after year and are determined by the government. For 2021, the Income Base amount is SEK 68,200. The income base amount is used for calculating various types of allowances e.g. </a:t>
            </a:r>
          </a:p>
          <a:p>
            <a:r>
              <a:rPr lang="sv-SE" sz="750" b="1" dirty="0">
                <a:latin typeface="Arial" panose="020B0604020202020204" pitchFamily="34" charset="0"/>
                <a:ea typeface="Times New Roman" panose="02020603050405020304" pitchFamily="18" charset="0"/>
                <a:cs typeface="Arial" panose="020B0604020202020204" pitchFamily="34" charset="0"/>
              </a:rPr>
              <a:t>2023</a:t>
            </a:r>
          </a:p>
          <a:p>
            <a:r>
              <a:rPr lang="en-US" sz="750" dirty="0">
                <a:latin typeface="Arial" panose="020B0604020202020204" pitchFamily="34" charset="0"/>
                <a:ea typeface="Times New Roman" panose="02020603050405020304" pitchFamily="18" charset="0"/>
                <a:cs typeface="Arial" panose="020B0604020202020204" pitchFamily="34" charset="0"/>
              </a:rPr>
              <a:t>1 income base amount 	SEK 74 300</a:t>
            </a:r>
            <a:br>
              <a:rPr lang="en-US" sz="750" dirty="0">
                <a:latin typeface="Arial" panose="020B0604020202020204" pitchFamily="34" charset="0"/>
                <a:ea typeface="Times New Roman" panose="02020603050405020304" pitchFamily="18" charset="0"/>
                <a:cs typeface="Arial" panose="020B0604020202020204" pitchFamily="34" charset="0"/>
              </a:rPr>
            </a:br>
            <a:r>
              <a:rPr lang="en-US" sz="750" dirty="0">
                <a:latin typeface="Arial" panose="020B0604020202020204" pitchFamily="34" charset="0"/>
                <a:ea typeface="Times New Roman" panose="02020603050405020304" pitchFamily="18" charset="0"/>
                <a:cs typeface="Arial" panose="020B0604020202020204" pitchFamily="34" charset="0"/>
              </a:rPr>
              <a:t>7.5 income base amount 	SEK 557 250
8.07 income base amount 	SEK 599 601</a:t>
            </a:r>
            <a:br>
              <a:rPr lang="en-US" sz="750" dirty="0">
                <a:latin typeface="Arial" panose="020B0604020202020204" pitchFamily="34" charset="0"/>
                <a:ea typeface="Times New Roman" panose="02020603050405020304" pitchFamily="18" charset="0"/>
                <a:cs typeface="Arial" panose="020B0604020202020204" pitchFamily="34" charset="0"/>
              </a:rPr>
            </a:br>
            <a:r>
              <a:rPr lang="en-US" sz="750" dirty="0">
                <a:latin typeface="Arial" panose="020B0604020202020204" pitchFamily="34" charset="0"/>
                <a:ea typeface="Times New Roman" panose="02020603050405020304" pitchFamily="18" charset="0"/>
                <a:cs typeface="Arial" panose="020B0604020202020204" pitchFamily="34" charset="0"/>
              </a:rPr>
              <a:t>10 income base amount 	SEK 743 000</a:t>
            </a:r>
          </a:p>
          <a:p>
            <a:r>
              <a:rPr lang="en-US" sz="750" dirty="0">
                <a:latin typeface="Arial" panose="020B0604020202020204" pitchFamily="34" charset="0"/>
                <a:ea typeface="Times New Roman" panose="02020603050405020304" pitchFamily="18" charset="0"/>
                <a:cs typeface="Arial" panose="020B0604020202020204" pitchFamily="34" charset="0"/>
              </a:rPr>
              <a:t>20 income base amount 	SEK 1 486 000</a:t>
            </a:r>
          </a:p>
          <a:p>
            <a:r>
              <a:rPr lang="en-US" sz="750" dirty="0">
                <a:latin typeface="Arial" panose="020B0604020202020204" pitchFamily="34" charset="0"/>
                <a:ea typeface="Times New Roman" panose="02020603050405020304" pitchFamily="18" charset="0"/>
                <a:cs typeface="Arial" panose="020B0604020202020204" pitchFamily="34" charset="0"/>
              </a:rPr>
              <a:t>30 income base amount 	SEK 2 229 000</a:t>
            </a:r>
            <a:endParaRPr lang="sv-SE" sz="750" dirty="0">
              <a:latin typeface="Arial" panose="020B0604020202020204" pitchFamily="34" charset="0"/>
              <a:ea typeface="Times New Roman" panose="02020603050405020304" pitchFamily="18" charset="0"/>
              <a:cs typeface="Arial" panose="020B0604020202020204" pitchFamily="34" charset="0"/>
            </a:endParaRPr>
          </a:p>
          <a:p>
            <a:endParaRPr lang="sv-SE" sz="750" dirty="0">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750" dirty="0">
                <a:latin typeface="Arial" panose="020B0604020202020204" pitchFamily="34" charset="0"/>
                <a:ea typeface="Times New Roman" panose="02020603050405020304" pitchFamily="18" charset="0"/>
                <a:cs typeface="Arial" panose="020B0604020202020204" pitchFamily="34" charset="0"/>
              </a:rPr>
              <a:t>Price base amounts follow the price development in the country year on year and are determined by the government. </a:t>
            </a:r>
            <a:br>
              <a:rPr lang="en-US" sz="750" dirty="0">
                <a:latin typeface="Arial" panose="020B0604020202020204" pitchFamily="34" charset="0"/>
                <a:ea typeface="Times New Roman" panose="02020603050405020304" pitchFamily="18" charset="0"/>
                <a:cs typeface="Arial" panose="020B0604020202020204" pitchFamily="34" charset="0"/>
              </a:rPr>
            </a:br>
            <a:r>
              <a:rPr lang="en-US" sz="750" dirty="0">
                <a:latin typeface="Arial" panose="020B0604020202020204" pitchFamily="34" charset="0"/>
                <a:ea typeface="Times New Roman" panose="02020603050405020304" pitchFamily="18" charset="0"/>
                <a:cs typeface="Arial" panose="020B0604020202020204" pitchFamily="34" charset="0"/>
              </a:rPr>
              <a:t>The compensation changes automatically when the Price Base amount changes. The price base amount in 2021 is SEK 47,600. The price base amount is used when calculating different types of remuneration, e.g. </a:t>
            </a:r>
            <a:br>
              <a:rPr lang="en-US" sz="750" dirty="0">
                <a:latin typeface="Arial" panose="020B0604020202020204" pitchFamily="34" charset="0"/>
                <a:ea typeface="Times New Roman" panose="02020603050405020304" pitchFamily="18" charset="0"/>
                <a:cs typeface="Arial" panose="020B0604020202020204" pitchFamily="34" charset="0"/>
              </a:rPr>
            </a:br>
            <a:r>
              <a:rPr lang="sv-SE" sz="750" dirty="0">
                <a:latin typeface="Arial" panose="020B0604020202020204" pitchFamily="34" charset="0"/>
                <a:ea typeface="Times New Roman" panose="02020603050405020304" pitchFamily="18" charset="0"/>
                <a:cs typeface="Arial" panose="020B0604020202020204" pitchFamily="34" charset="0"/>
              </a:rPr>
              <a:t>· ATP and General Pension </a:t>
            </a:r>
            <a:br>
              <a:rPr lang="sv-SE" sz="750" dirty="0">
                <a:latin typeface="Arial" panose="020B0604020202020204" pitchFamily="34" charset="0"/>
                <a:ea typeface="Times New Roman" panose="02020603050405020304" pitchFamily="18" charset="0"/>
                <a:cs typeface="Arial" panose="020B0604020202020204" pitchFamily="34" charset="0"/>
              </a:rPr>
            </a:br>
            <a:r>
              <a:rPr lang="sv-SE" sz="750" dirty="0">
                <a:latin typeface="Arial" panose="020B0604020202020204" pitchFamily="34" charset="0"/>
                <a:ea typeface="Times New Roman" panose="02020603050405020304" pitchFamily="18" charset="0"/>
                <a:cs typeface="Arial" panose="020B0604020202020204" pitchFamily="34" charset="0"/>
              </a:rPr>
              <a:t>· </a:t>
            </a:r>
            <a:r>
              <a:rPr lang="sv-SE" sz="750" dirty="0" err="1">
                <a:latin typeface="Arial" panose="020B0604020202020204" pitchFamily="34" charset="0"/>
                <a:ea typeface="Times New Roman" panose="02020603050405020304" pitchFamily="18" charset="0"/>
                <a:cs typeface="Arial" panose="020B0604020202020204" pitchFamily="34" charset="0"/>
              </a:rPr>
              <a:t>Disability</a:t>
            </a:r>
            <a:r>
              <a:rPr lang="sv-SE" sz="750" dirty="0">
                <a:latin typeface="Arial" panose="020B0604020202020204" pitchFamily="34" charset="0"/>
                <a:ea typeface="Times New Roman" panose="02020603050405020304" pitchFamily="18" charset="0"/>
                <a:cs typeface="Arial" panose="020B0604020202020204" pitchFamily="34" charset="0"/>
              </a:rPr>
              <a:t> pension </a:t>
            </a:r>
            <a:br>
              <a:rPr lang="sv-SE" sz="750" dirty="0">
                <a:latin typeface="Arial" panose="020B0604020202020204" pitchFamily="34" charset="0"/>
                <a:ea typeface="Times New Roman" panose="02020603050405020304" pitchFamily="18" charset="0"/>
                <a:cs typeface="Arial" panose="020B0604020202020204" pitchFamily="34" charset="0"/>
              </a:rPr>
            </a:br>
            <a:r>
              <a:rPr lang="sv-SE" sz="750" dirty="0">
                <a:latin typeface="Arial" panose="020B0604020202020204" pitchFamily="34" charset="0"/>
                <a:ea typeface="Times New Roman" panose="02020603050405020304" pitchFamily="18" charset="0"/>
                <a:cs typeface="Arial" panose="020B0604020202020204" pitchFamily="34" charset="0"/>
              </a:rPr>
              <a:t>· TGL </a:t>
            </a:r>
            <a:br>
              <a:rPr lang="sv-SE" sz="750" dirty="0">
                <a:latin typeface="Arial" panose="020B0604020202020204" pitchFamily="34" charset="0"/>
                <a:ea typeface="Times New Roman" panose="02020603050405020304" pitchFamily="18" charset="0"/>
                <a:cs typeface="Arial" panose="020B0604020202020204" pitchFamily="34" charset="0"/>
              </a:rPr>
            </a:br>
            <a:r>
              <a:rPr lang="sv-SE" sz="750" dirty="0">
                <a:latin typeface="Arial" panose="020B0604020202020204" pitchFamily="34" charset="0"/>
                <a:ea typeface="Times New Roman" panose="02020603050405020304" pitchFamily="18" charset="0"/>
                <a:cs typeface="Arial" panose="020B0604020202020204" pitchFamily="34" charset="0"/>
              </a:rPr>
              <a:t>· Group </a:t>
            </a:r>
            <a:r>
              <a:rPr lang="sv-SE" sz="750" dirty="0" err="1">
                <a:latin typeface="Arial" panose="020B0604020202020204" pitchFamily="34" charset="0"/>
                <a:ea typeface="Times New Roman" panose="02020603050405020304" pitchFamily="18" charset="0"/>
                <a:cs typeface="Arial" panose="020B0604020202020204" pitchFamily="34" charset="0"/>
              </a:rPr>
              <a:t>life</a:t>
            </a:r>
            <a:r>
              <a:rPr lang="sv-SE" sz="750" dirty="0">
                <a:latin typeface="Arial" panose="020B0604020202020204" pitchFamily="34" charset="0"/>
                <a:ea typeface="Times New Roman" panose="02020603050405020304" pitchFamily="18" charset="0"/>
                <a:cs typeface="Arial" panose="020B0604020202020204" pitchFamily="34" charset="0"/>
              </a:rPr>
              <a:t> insurance </a:t>
            </a:r>
            <a:br>
              <a:rPr lang="sv-SE" sz="750" dirty="0">
                <a:latin typeface="Arial" panose="020B0604020202020204" pitchFamily="34" charset="0"/>
                <a:ea typeface="Times New Roman" panose="02020603050405020304" pitchFamily="18" charset="0"/>
                <a:cs typeface="Arial" panose="020B0604020202020204" pitchFamily="34" charset="0"/>
              </a:rPr>
            </a:br>
            <a:br>
              <a:rPr lang="sv-SE" sz="750" dirty="0">
                <a:latin typeface="Arial" panose="020B0604020202020204" pitchFamily="34" charset="0"/>
                <a:ea typeface="Times New Roman" panose="02020603050405020304" pitchFamily="18" charset="0"/>
                <a:cs typeface="Arial" panose="020B0604020202020204" pitchFamily="34" charset="0"/>
              </a:rPr>
            </a:br>
            <a:r>
              <a:rPr lang="sv-SE" sz="750" b="1" dirty="0">
                <a:latin typeface="Arial" panose="020B0604020202020204" pitchFamily="34" charset="0"/>
                <a:ea typeface="Times New Roman" panose="02020603050405020304" pitchFamily="18" charset="0"/>
                <a:cs typeface="Arial" panose="020B0604020202020204" pitchFamily="34" charset="0"/>
              </a:rPr>
              <a:t>2023</a:t>
            </a:r>
          </a:p>
          <a:p>
            <a:r>
              <a:rPr lang="en-US" sz="750" dirty="0">
                <a:latin typeface="Arial" panose="020B0604020202020204" pitchFamily="34" charset="0"/>
                <a:ea typeface="Times New Roman" panose="02020603050405020304" pitchFamily="18" charset="0"/>
                <a:cs typeface="Arial" panose="020B0604020202020204" pitchFamily="34" charset="0"/>
              </a:rPr>
              <a:t>1 price base amount 		SEK 52 500</a:t>
            </a:r>
            <a:br>
              <a:rPr lang="en-US" sz="750" dirty="0">
                <a:latin typeface="Arial" panose="020B0604020202020204" pitchFamily="34" charset="0"/>
                <a:ea typeface="Times New Roman" panose="02020603050405020304" pitchFamily="18" charset="0"/>
                <a:cs typeface="Arial" panose="020B0604020202020204" pitchFamily="34" charset="0"/>
              </a:rPr>
            </a:br>
            <a:r>
              <a:rPr lang="en-US" sz="750" dirty="0">
                <a:latin typeface="Arial" panose="020B0604020202020204" pitchFamily="34" charset="0"/>
                <a:ea typeface="Times New Roman" panose="02020603050405020304" pitchFamily="18" charset="0"/>
                <a:cs typeface="Arial" panose="020B0604020202020204" pitchFamily="34" charset="0"/>
              </a:rPr>
              <a:t>6 price base amount 		SEK 315 000
8 price base amount 		SEK 420 000</a:t>
            </a:r>
            <a:br>
              <a:rPr lang="en-US" sz="750" dirty="0">
                <a:latin typeface="Arial" panose="020B0604020202020204" pitchFamily="34" charset="0"/>
                <a:ea typeface="Times New Roman" panose="02020603050405020304" pitchFamily="18" charset="0"/>
                <a:cs typeface="Arial" panose="020B0604020202020204" pitchFamily="34" charset="0"/>
              </a:rPr>
            </a:br>
            <a:r>
              <a:rPr lang="en-US" sz="750" dirty="0">
                <a:latin typeface="Arial" panose="020B0604020202020204" pitchFamily="34" charset="0"/>
                <a:ea typeface="Times New Roman" panose="02020603050405020304" pitchFamily="18" charset="0"/>
                <a:cs typeface="Arial" panose="020B0604020202020204" pitchFamily="34" charset="0"/>
              </a:rPr>
              <a:t>10 price base amount 	SEK 525 000</a:t>
            </a:r>
          </a:p>
          <a:p>
            <a:r>
              <a:rPr lang="en-US" sz="750" dirty="0">
                <a:latin typeface="Arial" panose="020B0604020202020204" pitchFamily="34" charset="0"/>
                <a:ea typeface="Times New Roman" panose="02020603050405020304" pitchFamily="18" charset="0"/>
                <a:cs typeface="Arial" panose="020B0604020202020204" pitchFamily="34" charset="0"/>
              </a:rPr>
              <a:t>20 price base amount 	SEK 1 050 000</a:t>
            </a:r>
          </a:p>
          <a:p>
            <a:r>
              <a:rPr lang="en-US" sz="750" dirty="0">
                <a:latin typeface="Arial" panose="020B0604020202020204" pitchFamily="34" charset="0"/>
                <a:ea typeface="Times New Roman" panose="02020603050405020304" pitchFamily="18" charset="0"/>
                <a:cs typeface="Arial" panose="020B0604020202020204" pitchFamily="34" charset="0"/>
              </a:rPr>
              <a:t>30 price base amount 	SEK 1 575 000
50 price base amount 	SEK 2 625 000</a:t>
            </a:r>
            <a:endParaRPr lang="sv-SE" sz="75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ruta 3">
            <a:extLst>
              <a:ext uri="{FF2B5EF4-FFF2-40B4-BE49-F238E27FC236}">
                <a16:creationId xmlns:a16="http://schemas.microsoft.com/office/drawing/2014/main" id="{1858CF68-7A38-9A24-CEFF-6DFAD651DCC9}"/>
              </a:ext>
            </a:extLst>
          </p:cNvPr>
          <p:cNvSpPr txBox="1"/>
          <p:nvPr/>
        </p:nvSpPr>
        <p:spPr>
          <a:xfrm>
            <a:off x="1043968" y="426844"/>
            <a:ext cx="7262283" cy="807657"/>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lang="en-US" sz="2800" kern="0" dirty="0">
                <a:solidFill>
                  <a:srgbClr val="E77029"/>
                </a:solidFill>
                <a:latin typeface="Arial" panose="020B0604020202020204" pitchFamily="34" charset="0"/>
                <a:ea typeface="+mj-ea"/>
                <a:cs typeface="Arial" panose="020B0604020202020204" pitchFamily="34" charset="0"/>
              </a:rPr>
              <a:t>INCOME BASE AMOUNT AND PRICE BASE AMOUNT</a:t>
            </a:r>
            <a:endParaRPr lang="sv-SE" sz="2800" kern="0" dirty="0">
              <a:solidFill>
                <a:srgbClr val="E77029"/>
              </a:solidFill>
              <a:latin typeface="Helvetica" panose="020B0604020202020204" pitchFamily="34" charset="0"/>
              <a:ea typeface="+mj-ea"/>
              <a:cs typeface="Helvetica" panose="020B0604020202020204" pitchFamily="34" charset="0"/>
            </a:endParaRPr>
          </a:p>
        </p:txBody>
      </p:sp>
    </p:spTree>
    <p:extLst>
      <p:ext uri="{BB962C8B-B14F-4D97-AF65-F5344CB8AC3E}">
        <p14:creationId xmlns:p14="http://schemas.microsoft.com/office/powerpoint/2010/main" val="176555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spect="1" noChangeArrowheads="1"/>
          </p:cNvSpPr>
          <p:nvPr>
            <p:ph idx="1"/>
          </p:nvPr>
        </p:nvSpPr>
        <p:spPr>
          <a:xfrm>
            <a:off x="1705182" y="1923678"/>
            <a:ext cx="6378113" cy="2006805"/>
          </a:xfrm>
          <a:extLst>
            <a:ext uri="{909E8E84-426E-40DD-AFC4-6F175D3DCCD1}">
              <a14:hiddenFill xmlns:a14="http://schemas.microsoft.com/office/drawing/2010/main">
                <a:solidFill>
                  <a:schemeClr val="accent1">
                    <a:alpha val="74901"/>
                  </a:schemeClr>
                </a:solidFill>
              </a14:hiddenFill>
            </a:ext>
          </a:extLst>
        </p:spPr>
        <p:txBody>
          <a:bodyPr lIns="0" tIns="0" rIns="0" bIns="0">
            <a:noAutofit/>
          </a:bodyPr>
          <a:lstStyle/>
          <a:p>
            <a:pPr eaLnBrk="1" hangingPunct="1">
              <a:buFontTx/>
              <a:buNone/>
            </a:pPr>
            <a:r>
              <a:rPr lang="sv-SE" sz="1200" b="1" dirty="0">
                <a:latin typeface="+mn-lt"/>
              </a:rPr>
              <a:t>Ersättningar</a:t>
            </a:r>
            <a:r>
              <a:rPr lang="sv-SE" sz="1200" dirty="0">
                <a:latin typeface="+mn-lt"/>
              </a:rPr>
              <a:t>					</a:t>
            </a:r>
            <a:r>
              <a:rPr lang="sv-SE" sz="1200" b="1" dirty="0" err="1">
                <a:latin typeface="+mn-lt"/>
              </a:rPr>
              <a:t>Lönegräns</a:t>
            </a:r>
            <a:endParaRPr lang="sv-SE" sz="1200" b="1" dirty="0">
              <a:latin typeface="+mn-lt"/>
            </a:endParaRPr>
          </a:p>
          <a:p>
            <a:pPr>
              <a:buNone/>
            </a:pPr>
            <a:r>
              <a:rPr lang="sv-SE" sz="1200" dirty="0">
                <a:latin typeface="+mn-lt"/>
              </a:rPr>
              <a:t>Allmän pension (ålderspension)		8,07 ibb	 (599 601 kr/år eller 49 967 kr/månad)</a:t>
            </a:r>
          </a:p>
          <a:p>
            <a:pPr>
              <a:buNone/>
            </a:pPr>
            <a:r>
              <a:rPr lang="sv-SE" sz="1200" dirty="0">
                <a:latin typeface="+mn-lt"/>
              </a:rPr>
              <a:t>ITP sjukpension (påverkas alltid)		Ingen lönegräns</a:t>
            </a:r>
          </a:p>
          <a:p>
            <a:pPr eaLnBrk="1" hangingPunct="1">
              <a:buFontTx/>
              <a:buNone/>
            </a:pPr>
            <a:r>
              <a:rPr lang="sv-SE" sz="1200" dirty="0">
                <a:latin typeface="+mn-lt"/>
              </a:rPr>
              <a:t>Sjukpenning					10 pbb 	(525 000 kr/år eller 43 750 kr/månad )</a:t>
            </a:r>
          </a:p>
          <a:p>
            <a:pPr lvl="0">
              <a:buNone/>
            </a:pPr>
            <a:r>
              <a:rPr lang="sv-SE" sz="1200" dirty="0">
                <a:latin typeface="+mn-lt"/>
              </a:rPr>
              <a:t>Sjuk-/aktivitetsersättning			7,5 pbb	(393 750 kr/år eller 32 800 kr/månad)</a:t>
            </a:r>
          </a:p>
          <a:p>
            <a:pPr lvl="0">
              <a:buNone/>
            </a:pPr>
            <a:r>
              <a:rPr lang="sv-SE" sz="1200" dirty="0">
                <a:latin typeface="+mn-lt"/>
              </a:rPr>
              <a:t>Arbetsskadeersättning			7,5 pbb	(393 750 kr/år eller 32 800 kr/månad)</a:t>
            </a:r>
          </a:p>
          <a:p>
            <a:pPr eaLnBrk="1" hangingPunct="1">
              <a:buFontTx/>
              <a:buNone/>
            </a:pPr>
            <a:r>
              <a:rPr lang="sv-SE" sz="1200" dirty="0">
                <a:latin typeface="+mn-lt"/>
              </a:rPr>
              <a:t>Föräldrapenning				10 pbb	 	(525 000 kr/år eller 43 750 kr/månad)</a:t>
            </a:r>
          </a:p>
        </p:txBody>
      </p:sp>
      <p:sp>
        <p:nvSpPr>
          <p:cNvPr id="195588" name="Rectangle 4"/>
          <p:cNvSpPr>
            <a:spLocks noChangeAspect="1" noChangeArrowheads="1"/>
          </p:cNvSpPr>
          <p:nvPr/>
        </p:nvSpPr>
        <p:spPr bwMode="auto">
          <a:xfrm>
            <a:off x="4163120" y="2141936"/>
            <a:ext cx="1754188" cy="23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35731" indent="-135731">
              <a:spcBef>
                <a:spcPct val="50000"/>
              </a:spcBef>
            </a:pPr>
            <a:endParaRPr lang="en-US" sz="1350">
              <a:solidFill>
                <a:srgbClr val="3A3A3A"/>
              </a:solidFill>
              <a:latin typeface="Arial Narrow" pitchFamily="34" charset="0"/>
            </a:endParaRPr>
          </a:p>
        </p:txBody>
      </p:sp>
      <p:sp>
        <p:nvSpPr>
          <p:cNvPr id="2" name="textruta 1">
            <a:extLst>
              <a:ext uri="{FF2B5EF4-FFF2-40B4-BE49-F238E27FC236}">
                <a16:creationId xmlns:a16="http://schemas.microsoft.com/office/drawing/2014/main" id="{0F13E713-F2F0-CAB3-8D86-92265D7491B5}"/>
              </a:ext>
            </a:extLst>
          </p:cNvPr>
          <p:cNvSpPr txBox="1"/>
          <p:nvPr/>
        </p:nvSpPr>
        <p:spPr>
          <a:xfrm>
            <a:off x="1088418" y="757044"/>
            <a:ext cx="7262283" cy="807657"/>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lang="sv-SE" sz="2800" dirty="0">
                <a:solidFill>
                  <a:srgbClr val="E77029"/>
                </a:solidFill>
                <a:latin typeface="Arial" panose="020B0604020202020204" pitchFamily="34" charset="0"/>
                <a:cs typeface="Arial" panose="020B0604020202020204" pitchFamily="34" charset="0"/>
              </a:rPr>
              <a:t>Exempel på ersättningar som påverkas vid bruttolöneavdrag</a:t>
            </a:r>
            <a:endParaRPr lang="sv-SE" sz="2800" kern="0" dirty="0">
              <a:solidFill>
                <a:srgbClr val="E77029"/>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824632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7904E5A-6618-26E4-D18B-C1307951F534}"/>
              </a:ext>
            </a:extLst>
          </p:cNvPr>
          <p:cNvSpPr/>
          <p:nvPr/>
        </p:nvSpPr>
        <p:spPr>
          <a:xfrm>
            <a:off x="2475057" y="3076274"/>
            <a:ext cx="1005466" cy="718234"/>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1C7042E2-2262-D6FC-168D-98F481AD690B}"/>
              </a:ext>
            </a:extLst>
          </p:cNvPr>
          <p:cNvSpPr/>
          <p:nvPr/>
        </p:nvSpPr>
        <p:spPr>
          <a:xfrm>
            <a:off x="1763890" y="1755418"/>
            <a:ext cx="537431" cy="2935980"/>
          </a:xfrm>
          <a:prstGeom prst="rect">
            <a:avLst/>
          </a:prstGeom>
          <a:solidFill>
            <a:srgbClr val="FFCC66"/>
          </a:solidFill>
          <a:ln>
            <a:solidFill>
              <a:schemeClr val="accent1">
                <a:shade val="95000"/>
                <a:satMod val="105000"/>
                <a:alpha val="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3" name="Grupp 2">
            <a:extLst>
              <a:ext uri="{FF2B5EF4-FFF2-40B4-BE49-F238E27FC236}">
                <a16:creationId xmlns:a16="http://schemas.microsoft.com/office/drawing/2014/main" id="{01D23367-3207-4616-A457-ADE9197A4BA8}"/>
              </a:ext>
            </a:extLst>
          </p:cNvPr>
          <p:cNvGrpSpPr/>
          <p:nvPr/>
        </p:nvGrpSpPr>
        <p:grpSpPr>
          <a:xfrm>
            <a:off x="462116" y="1361125"/>
            <a:ext cx="7262284" cy="3650675"/>
            <a:chOff x="666965" y="1626084"/>
            <a:chExt cx="7808482" cy="4445662"/>
          </a:xfrm>
          <a:effectLst>
            <a:outerShdw blurRad="50800" dist="38100" dir="2700000" algn="tl" rotWithShape="0">
              <a:prstClr val="black">
                <a:alpha val="40000"/>
              </a:prstClr>
            </a:outerShdw>
          </a:effectLst>
        </p:grpSpPr>
        <p:sp>
          <p:nvSpPr>
            <p:cNvPr id="7" name="Line 7"/>
            <p:cNvSpPr>
              <a:spLocks noChangeShapeType="1"/>
            </p:cNvSpPr>
            <p:nvPr/>
          </p:nvSpPr>
          <p:spPr bwMode="auto">
            <a:xfrm>
              <a:off x="1950819" y="5727418"/>
              <a:ext cx="6524625" cy="1588"/>
            </a:xfrm>
            <a:prstGeom prst="line">
              <a:avLst/>
            </a:prstGeom>
            <a:noFill/>
            <a:ln w="38100">
              <a:solidFill>
                <a:schemeClr val="tx1"/>
              </a:solidFill>
              <a:round/>
              <a:headEnd/>
              <a:tailEnd/>
            </a:ln>
          </p:spPr>
          <p:txBody>
            <a:bodyPr lIns="0" tIns="0" rIns="0" bIns="0"/>
            <a:lstStyle/>
            <a:p>
              <a:endParaRPr lang="sv-SE" sz="1350"/>
            </a:p>
          </p:txBody>
        </p:sp>
        <p:sp>
          <p:nvSpPr>
            <p:cNvPr id="9" name="Text Box 11"/>
            <p:cNvSpPr txBox="1">
              <a:spLocks noChangeArrowheads="1"/>
            </p:cNvSpPr>
            <p:nvPr/>
          </p:nvSpPr>
          <p:spPr bwMode="auto">
            <a:xfrm>
              <a:off x="666965" y="4492309"/>
              <a:ext cx="1292095" cy="39353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050" dirty="0"/>
                <a:t>7,5 inkomstbasbelopp</a:t>
              </a:r>
              <a:br>
                <a:rPr lang="sv-SE" sz="1050" dirty="0"/>
              </a:br>
              <a:r>
                <a:rPr lang="sv-SE" sz="1050" dirty="0"/>
                <a:t>46 438 kr/mån</a:t>
              </a:r>
              <a:endParaRPr lang="en-GB" sz="1050" dirty="0"/>
            </a:p>
          </p:txBody>
        </p:sp>
        <p:sp>
          <p:nvSpPr>
            <p:cNvPr id="11" name="Text Box 16"/>
            <p:cNvSpPr txBox="1">
              <a:spLocks noChangeArrowheads="1"/>
            </p:cNvSpPr>
            <p:nvPr/>
          </p:nvSpPr>
          <p:spPr bwMode="auto">
            <a:xfrm>
              <a:off x="2828056" y="1626084"/>
              <a:ext cx="1495940" cy="449759"/>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1200" b="1" i="1" dirty="0"/>
                <a:t>Ålderspension</a:t>
              </a:r>
            </a:p>
            <a:p>
              <a:pPr algn="l" eaLnBrk="0" hangingPunct="0">
                <a:lnSpc>
                  <a:spcPct val="100000"/>
                </a:lnSpc>
                <a:spcBef>
                  <a:spcPct val="50000"/>
                </a:spcBef>
              </a:pPr>
              <a:r>
                <a:rPr lang="sv-SE" sz="800" b="1" dirty="0"/>
                <a:t>(% av PML i </a:t>
              </a:r>
              <a:r>
                <a:rPr lang="sv-SE" sz="800" b="1" u="sng" dirty="0"/>
                <a:t>pensionsutfall)</a:t>
              </a:r>
              <a:endParaRPr lang="en-GB" sz="800" b="1" i="1" dirty="0"/>
            </a:p>
          </p:txBody>
        </p:sp>
        <p:sp>
          <p:nvSpPr>
            <p:cNvPr id="13" name="Rectangle 21"/>
            <p:cNvSpPr>
              <a:spLocks noChangeArrowheads="1"/>
            </p:cNvSpPr>
            <p:nvPr/>
          </p:nvSpPr>
          <p:spPr bwMode="auto">
            <a:xfrm>
              <a:off x="2828055" y="4940949"/>
              <a:ext cx="1081087" cy="759641"/>
            </a:xfrm>
            <a:prstGeom prst="rect">
              <a:avLst/>
            </a:prstGeom>
            <a:solidFill>
              <a:srgbClr val="E07523"/>
            </a:solidFill>
            <a:ln w="9525">
              <a:noFill/>
              <a:miter lim="800000"/>
              <a:headEnd/>
              <a:tailEnd/>
            </a:ln>
            <a:effectLst>
              <a:outerShdw blurRad="50800" dist="38100" dir="2700000" algn="tl" rotWithShape="0">
                <a:prstClr val="black">
                  <a:alpha val="40000"/>
                </a:prstClr>
              </a:outerShdw>
            </a:effectLst>
          </p:spPr>
          <p:txBody>
            <a:bodyPr wrap="none" lIns="0" tIns="0" rIns="0" bIns="0" anchor="ctr"/>
            <a:lstStyle/>
            <a:p>
              <a:pPr algn="ctr" eaLnBrk="0" hangingPunct="0">
                <a:lnSpc>
                  <a:spcPct val="100000"/>
                </a:lnSpc>
              </a:pPr>
              <a:endParaRPr lang="sv-SE" sz="1500">
                <a:solidFill>
                  <a:schemeClr val="bg1"/>
                </a:solidFill>
              </a:endParaRPr>
            </a:p>
            <a:p>
              <a:pPr algn="ctr" eaLnBrk="0" hangingPunct="0">
                <a:lnSpc>
                  <a:spcPct val="100000"/>
                </a:lnSpc>
              </a:pPr>
              <a:endParaRPr lang="sv-SE" sz="1600">
                <a:solidFill>
                  <a:schemeClr val="bg1"/>
                </a:solidFill>
              </a:endParaRPr>
            </a:p>
            <a:p>
              <a:pPr algn="ctr" eaLnBrk="0" hangingPunct="0">
                <a:lnSpc>
                  <a:spcPct val="100000"/>
                </a:lnSpc>
              </a:pPr>
              <a:r>
                <a:rPr lang="sv-SE" sz="1600">
                  <a:solidFill>
                    <a:schemeClr val="bg1"/>
                  </a:solidFill>
                </a:rPr>
                <a:t>10 %</a:t>
              </a:r>
            </a:p>
            <a:p>
              <a:pPr algn="ctr" eaLnBrk="0" hangingPunct="0">
                <a:lnSpc>
                  <a:spcPct val="100000"/>
                </a:lnSpc>
              </a:pPr>
              <a:endParaRPr lang="sv-SE" sz="1050">
                <a:solidFill>
                  <a:schemeClr val="bg1"/>
                </a:solidFill>
              </a:endParaRPr>
            </a:p>
            <a:p>
              <a:pPr algn="ctr" eaLnBrk="0" hangingPunct="0">
                <a:lnSpc>
                  <a:spcPct val="100000"/>
                </a:lnSpc>
              </a:pPr>
              <a:endParaRPr lang="en-GB" sz="1500">
                <a:solidFill>
                  <a:schemeClr val="bg1"/>
                </a:solidFill>
              </a:endParaRPr>
            </a:p>
          </p:txBody>
        </p:sp>
        <p:sp>
          <p:nvSpPr>
            <p:cNvPr id="18" name="Rectangle 27"/>
            <p:cNvSpPr txBox="1">
              <a:spLocks noChangeArrowheads="1"/>
            </p:cNvSpPr>
            <p:nvPr/>
          </p:nvSpPr>
          <p:spPr>
            <a:xfrm>
              <a:off x="1950819" y="5755834"/>
              <a:ext cx="6524627" cy="315912"/>
            </a:xfrm>
            <a:prstGeom prst="rect">
              <a:avLst/>
            </a:prstGeom>
            <a:noFill/>
          </p:spPr>
          <p:txBody>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buFont typeface="Wingdings" pitchFamily="2" charset="2"/>
                <a:buChar char="ü"/>
              </a:pPr>
              <a:r>
                <a:rPr lang="sv-SE" sz="1050" b="1" i="1"/>
                <a:t>Pensionsmedförande lön (PML)</a:t>
              </a:r>
              <a:br>
                <a:rPr lang="sv-SE" sz="1050" b="1"/>
              </a:br>
              <a:r>
                <a:rPr lang="sv-SE" sz="1050"/>
                <a:t>Månadslön x 12,2 + genomsnittet av de 3 senaste årens </a:t>
              </a:r>
              <a:r>
                <a:rPr lang="sv-SE" sz="1050" b="1" u="sng"/>
                <a:t>utbetalda</a:t>
              </a:r>
              <a:r>
                <a:rPr lang="sv-SE" sz="1050"/>
                <a:t> rörliga löner</a:t>
              </a:r>
              <a:endParaRPr lang="en-GB" sz="1050"/>
            </a:p>
          </p:txBody>
        </p:sp>
        <p:sp>
          <p:nvSpPr>
            <p:cNvPr id="19" name="Text Box 12"/>
            <p:cNvSpPr txBox="1">
              <a:spLocks noChangeArrowheads="1"/>
            </p:cNvSpPr>
            <p:nvPr/>
          </p:nvSpPr>
          <p:spPr bwMode="auto">
            <a:xfrm>
              <a:off x="707885" y="2106240"/>
              <a:ext cx="1210255" cy="59030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050" dirty="0"/>
                <a:t>30 inkomstbasbelopp</a:t>
              </a:r>
              <a:br>
                <a:rPr lang="sv-SE" sz="1050" dirty="0"/>
              </a:br>
              <a:r>
                <a:rPr lang="sv-SE" sz="1050" dirty="0"/>
                <a:t>185 750 kr/mån</a:t>
              </a:r>
              <a:endParaRPr lang="en-GB" sz="1050" dirty="0"/>
            </a:p>
          </p:txBody>
        </p:sp>
        <p:sp>
          <p:nvSpPr>
            <p:cNvPr id="26" name="Text Box 12"/>
            <p:cNvSpPr txBox="1">
              <a:spLocks noChangeArrowheads="1"/>
            </p:cNvSpPr>
            <p:nvPr/>
          </p:nvSpPr>
          <p:spPr bwMode="auto">
            <a:xfrm>
              <a:off x="717772" y="3045513"/>
              <a:ext cx="1210255" cy="590309"/>
            </a:xfrm>
            <a:prstGeom prst="rect">
              <a:avLst/>
            </a:prstGeom>
            <a:noFill/>
            <a:ln w="9525">
              <a:noFill/>
              <a:miter lim="800000"/>
              <a:headEnd/>
              <a:tailEnd/>
            </a:ln>
          </p:spPr>
          <p:txBody>
            <a:bodyPr wrap="square" lIns="0" tIns="0" rIns="0" bIns="0">
              <a:spAutoFit/>
            </a:bodyPr>
            <a:lstStyle/>
            <a:p>
              <a:pPr algn="ctr" eaLnBrk="0" hangingPunct="0">
                <a:lnSpc>
                  <a:spcPct val="100000"/>
                </a:lnSpc>
                <a:spcBef>
                  <a:spcPct val="50000"/>
                </a:spcBef>
              </a:pPr>
              <a:r>
                <a:rPr lang="sv-SE" sz="1050" dirty="0"/>
                <a:t>20 inkomstbasbelopp</a:t>
              </a:r>
              <a:br>
                <a:rPr lang="sv-SE" sz="1050" dirty="0"/>
              </a:br>
              <a:r>
                <a:rPr lang="sv-SE" sz="1050" dirty="0"/>
                <a:t>123 833 kr/mån</a:t>
              </a:r>
              <a:endParaRPr lang="en-GB" sz="1050" dirty="0"/>
            </a:p>
          </p:txBody>
        </p:sp>
        <p:sp>
          <p:nvSpPr>
            <p:cNvPr id="28" name="Line 6"/>
            <p:cNvSpPr>
              <a:spLocks noChangeShapeType="1"/>
            </p:cNvSpPr>
            <p:nvPr/>
          </p:nvSpPr>
          <p:spPr bwMode="auto">
            <a:xfrm flipV="1">
              <a:off x="730734" y="3371183"/>
              <a:ext cx="7744713" cy="81389"/>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endParaRPr lang="sv-SE" sz="1350"/>
            </a:p>
          </p:txBody>
        </p:sp>
        <p:sp>
          <p:nvSpPr>
            <p:cNvPr id="29" name="Line 6"/>
            <p:cNvSpPr>
              <a:spLocks noChangeShapeType="1"/>
            </p:cNvSpPr>
            <p:nvPr/>
          </p:nvSpPr>
          <p:spPr bwMode="auto">
            <a:xfrm flipV="1">
              <a:off x="666965" y="4565770"/>
              <a:ext cx="7808481" cy="8891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endParaRPr lang="sv-SE" sz="1350"/>
            </a:p>
          </p:txBody>
        </p:sp>
        <p:sp>
          <p:nvSpPr>
            <p:cNvPr id="27" name="Line 6"/>
            <p:cNvSpPr>
              <a:spLocks noChangeShapeType="1"/>
            </p:cNvSpPr>
            <p:nvPr/>
          </p:nvSpPr>
          <p:spPr bwMode="auto">
            <a:xfrm flipV="1">
              <a:off x="730734" y="2429812"/>
              <a:ext cx="7744713" cy="5514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0" tIns="0" rIns="0" bIns="0"/>
            <a:lstStyle/>
            <a:p>
              <a:endParaRPr lang="sv-SE" sz="1350"/>
            </a:p>
          </p:txBody>
        </p:sp>
        <p:sp>
          <p:nvSpPr>
            <p:cNvPr id="23" name="TextBox 22"/>
            <p:cNvSpPr txBox="1"/>
            <p:nvPr/>
          </p:nvSpPr>
          <p:spPr>
            <a:xfrm rot="16200000">
              <a:off x="1981971" y="3786553"/>
              <a:ext cx="679756" cy="322651"/>
            </a:xfrm>
            <a:prstGeom prst="rect">
              <a:avLst/>
            </a:prstGeom>
            <a:noFill/>
          </p:spPr>
          <p:txBody>
            <a:bodyPr wrap="square" rtlCol="0">
              <a:spAutoFit/>
            </a:bodyPr>
            <a:lstStyle/>
            <a:p>
              <a:r>
                <a:rPr lang="en-US" sz="1350" dirty="0" err="1"/>
                <a:t>Lön</a:t>
              </a:r>
              <a:endParaRPr lang="en-US" sz="1350" dirty="0"/>
            </a:p>
          </p:txBody>
        </p:sp>
        <p:sp>
          <p:nvSpPr>
            <p:cNvPr id="10" name="TextBox 9"/>
            <p:cNvSpPr txBox="1"/>
            <p:nvPr/>
          </p:nvSpPr>
          <p:spPr>
            <a:xfrm>
              <a:off x="2828055" y="4005172"/>
              <a:ext cx="1084332" cy="609049"/>
            </a:xfrm>
            <a:prstGeom prst="rect">
              <a:avLst/>
            </a:prstGeom>
            <a:noFill/>
          </p:spPr>
          <p:txBody>
            <a:bodyPr wrap="square" rtlCol="0">
              <a:spAutoFit/>
            </a:bodyPr>
            <a:lstStyle/>
            <a:p>
              <a:pPr algn="ctr"/>
              <a:r>
                <a:rPr lang="en-US" sz="1600" dirty="0">
                  <a:solidFill>
                    <a:schemeClr val="bg1"/>
                  </a:solidFill>
                </a:rPr>
                <a:t>65%</a:t>
              </a:r>
            </a:p>
            <a:p>
              <a:pPr algn="ctr"/>
              <a:endParaRPr lang="en-US" sz="1050" dirty="0">
                <a:solidFill>
                  <a:schemeClr val="bg1"/>
                </a:solidFill>
              </a:endParaRPr>
            </a:p>
          </p:txBody>
        </p:sp>
      </p:grpSp>
      <p:sp>
        <p:nvSpPr>
          <p:cNvPr id="5" name="Rubrik 1">
            <a:extLst>
              <a:ext uri="{FF2B5EF4-FFF2-40B4-BE49-F238E27FC236}">
                <a16:creationId xmlns:a16="http://schemas.microsoft.com/office/drawing/2014/main" id="{709C139A-8794-288A-88E9-D2DF230ABDE3}"/>
              </a:ext>
            </a:extLst>
          </p:cNvPr>
          <p:cNvSpPr txBox="1">
            <a:spLocks/>
          </p:cNvSpPr>
          <p:nvPr/>
        </p:nvSpPr>
        <p:spPr>
          <a:xfrm>
            <a:off x="628650" y="772716"/>
            <a:ext cx="7886700" cy="465591"/>
          </a:xfrm>
          <a:prstGeom prst="rect">
            <a:avLst/>
          </a:prstGeom>
        </p:spPr>
        <p:txBody>
          <a:bodyPr anchor="b"/>
          <a:lstStyle>
            <a:lvl1pPr algn="ctr" defTabSz="457200" rtl="0" eaLnBrk="1" latinLnBrk="0" hangingPunct="1">
              <a:spcBef>
                <a:spcPct val="0"/>
              </a:spcBef>
              <a:buNone/>
              <a:defRPr sz="4500" b="1" kern="1200">
                <a:solidFill>
                  <a:schemeClr val="tx1"/>
                </a:solidFill>
                <a:latin typeface="Roboto" panose="02000000000000000000" pitchFamily="2" charset="0"/>
                <a:ea typeface="Roboto" panose="02000000000000000000" pitchFamily="2" charset="0"/>
                <a:cs typeface="Arial"/>
              </a:defRPr>
            </a:lvl1pPr>
          </a:lstStyle>
          <a:p>
            <a:endParaRPr lang="sv-SE"/>
          </a:p>
        </p:txBody>
      </p:sp>
      <p:sp>
        <p:nvSpPr>
          <p:cNvPr id="14" name="textruta 13">
            <a:extLst>
              <a:ext uri="{FF2B5EF4-FFF2-40B4-BE49-F238E27FC236}">
                <a16:creationId xmlns:a16="http://schemas.microsoft.com/office/drawing/2014/main" id="{B2E02798-DE83-1BAE-877F-64EFDB27C4F3}"/>
              </a:ext>
            </a:extLst>
          </p:cNvPr>
          <p:cNvSpPr txBox="1"/>
          <p:nvPr/>
        </p:nvSpPr>
        <p:spPr>
          <a:xfrm>
            <a:off x="843139" y="521959"/>
            <a:ext cx="7262283" cy="523220"/>
          </a:xfrm>
          <a:prstGeom prst="rect">
            <a:avLst/>
          </a:prstGeom>
          <a:noFill/>
        </p:spPr>
        <p:txBody>
          <a:bodyPr wrap="square">
            <a:spAutoFit/>
          </a:bodyPr>
          <a:lstStyle/>
          <a:p>
            <a:r>
              <a:rPr kumimoji="0" lang="sv-SE" sz="2800" b="1" i="0" u="none" strike="noStrike" kern="1200" cap="none" spc="0" normalizeH="0" baseline="0" noProof="0" dirty="0">
                <a:ln>
                  <a:noFill/>
                </a:ln>
                <a:solidFill>
                  <a:srgbClr val="F4911E"/>
                </a:solidFill>
                <a:effectLst/>
                <a:uLnTx/>
                <a:uFillTx/>
                <a:latin typeface="Helvetica" pitchFamily="2" charset="0"/>
                <a:ea typeface="Roboto" panose="02000000000000000000" pitchFamily="2" charset="0"/>
                <a:cs typeface="Arial"/>
              </a:rPr>
              <a:t>ITP2 – en förmånsbestämd pension</a:t>
            </a:r>
            <a:endParaRPr lang="sv-SE" dirty="0"/>
          </a:p>
        </p:txBody>
      </p:sp>
      <p:pic>
        <p:nvPicPr>
          <p:cNvPr id="22" name="Bildobjekt 21">
            <a:extLst>
              <a:ext uri="{FF2B5EF4-FFF2-40B4-BE49-F238E27FC236}">
                <a16:creationId xmlns:a16="http://schemas.microsoft.com/office/drawing/2014/main" id="{E25A270E-96B4-C574-23ED-70E377F05B1C}"/>
              </a:ext>
            </a:extLst>
          </p:cNvPr>
          <p:cNvPicPr>
            <a:picLocks noChangeAspect="1"/>
          </p:cNvPicPr>
          <p:nvPr/>
        </p:nvPicPr>
        <p:blipFill>
          <a:blip r:embed="rId3">
            <a:duotone>
              <a:prstClr val="black"/>
              <a:srgbClr val="F4911E">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068351" y="239987"/>
            <a:ext cx="891617" cy="772735"/>
          </a:xfrm>
          <a:prstGeom prst="rect">
            <a:avLst/>
          </a:prstGeom>
        </p:spPr>
      </p:pic>
      <p:sp>
        <p:nvSpPr>
          <p:cNvPr id="2" name="Rektangel 1">
            <a:extLst>
              <a:ext uri="{FF2B5EF4-FFF2-40B4-BE49-F238E27FC236}">
                <a16:creationId xmlns:a16="http://schemas.microsoft.com/office/drawing/2014/main" id="{A90B1B34-8848-8E17-2144-78F07C5613BB}"/>
              </a:ext>
            </a:extLst>
          </p:cNvPr>
          <p:cNvSpPr/>
          <p:nvPr/>
        </p:nvSpPr>
        <p:spPr>
          <a:xfrm>
            <a:off x="2475057" y="2328612"/>
            <a:ext cx="1005466" cy="490428"/>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4" name="TextBox 9">
            <a:extLst>
              <a:ext uri="{FF2B5EF4-FFF2-40B4-BE49-F238E27FC236}">
                <a16:creationId xmlns:a16="http://schemas.microsoft.com/office/drawing/2014/main" id="{611B17A1-B4D2-8746-FF5C-EA123BFD2DF3}"/>
              </a:ext>
            </a:extLst>
          </p:cNvPr>
          <p:cNvSpPr txBox="1"/>
          <p:nvPr/>
        </p:nvSpPr>
        <p:spPr>
          <a:xfrm>
            <a:off x="2484094" y="2426694"/>
            <a:ext cx="1008484" cy="500137"/>
          </a:xfrm>
          <a:prstGeom prst="rect">
            <a:avLst/>
          </a:prstGeom>
          <a:noFill/>
        </p:spPr>
        <p:txBody>
          <a:bodyPr wrap="square" rtlCol="0">
            <a:spAutoFit/>
          </a:bodyPr>
          <a:lstStyle/>
          <a:p>
            <a:pPr algn="ctr"/>
            <a:r>
              <a:rPr lang="en-US" sz="1600" dirty="0">
                <a:solidFill>
                  <a:schemeClr val="bg1"/>
                </a:solidFill>
              </a:rPr>
              <a:t>32,5%</a:t>
            </a:r>
          </a:p>
          <a:p>
            <a:pPr algn="ctr"/>
            <a:endParaRPr lang="en-US" sz="1050" dirty="0">
              <a:solidFill>
                <a:schemeClr val="bg1"/>
              </a:solidFill>
            </a:endParaRPr>
          </a:p>
        </p:txBody>
      </p:sp>
      <p:sp>
        <p:nvSpPr>
          <p:cNvPr id="6" name="Text Box 16">
            <a:extLst>
              <a:ext uri="{FF2B5EF4-FFF2-40B4-BE49-F238E27FC236}">
                <a16:creationId xmlns:a16="http://schemas.microsoft.com/office/drawing/2014/main" id="{01729B1F-D909-305D-43F9-519EB0F85348}"/>
              </a:ext>
            </a:extLst>
          </p:cNvPr>
          <p:cNvSpPr txBox="1">
            <a:spLocks noChangeArrowheads="1"/>
          </p:cNvSpPr>
          <p:nvPr/>
        </p:nvSpPr>
        <p:spPr bwMode="auto">
          <a:xfrm>
            <a:off x="4313636" y="1346448"/>
            <a:ext cx="1030602" cy="369332"/>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1200" b="1" i="1"/>
              <a:t>Familjepension	</a:t>
            </a:r>
            <a:endParaRPr lang="en-GB" sz="1200" b="1" i="1"/>
          </a:p>
        </p:txBody>
      </p:sp>
      <p:sp>
        <p:nvSpPr>
          <p:cNvPr id="12" name="Rektangel 11">
            <a:extLst>
              <a:ext uri="{FF2B5EF4-FFF2-40B4-BE49-F238E27FC236}">
                <a16:creationId xmlns:a16="http://schemas.microsoft.com/office/drawing/2014/main" id="{0454E3EA-C770-CBC9-77A7-8E3F4575838E}"/>
              </a:ext>
            </a:extLst>
          </p:cNvPr>
          <p:cNvSpPr/>
          <p:nvPr/>
        </p:nvSpPr>
        <p:spPr>
          <a:xfrm>
            <a:off x="4280997" y="3465354"/>
            <a:ext cx="1005466" cy="319611"/>
          </a:xfrm>
          <a:prstGeom prst="rect">
            <a:avLst/>
          </a:prstGeom>
          <a:gradFill>
            <a:gsLst>
              <a:gs pos="0">
                <a:schemeClr val="accent5">
                  <a:tint val="100000"/>
                  <a:shade val="100000"/>
                  <a:satMod val="130000"/>
                </a:schemeClr>
              </a:gs>
              <a:gs pos="0">
                <a:schemeClr val="accent5">
                  <a:tint val="50000"/>
                  <a:shade val="100000"/>
                  <a:satMod val="350000"/>
                </a:schemeClr>
              </a:gs>
            </a:gsLst>
            <a:lin ang="16200000" scaled="0"/>
          </a:gra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79CDBC49-E240-E625-3A31-1F56AE8925BD}"/>
              </a:ext>
            </a:extLst>
          </p:cNvPr>
          <p:cNvSpPr/>
          <p:nvPr/>
        </p:nvSpPr>
        <p:spPr>
          <a:xfrm>
            <a:off x="4280997" y="2571750"/>
            <a:ext cx="1005466" cy="218798"/>
          </a:xfrm>
          <a:prstGeom prst="rect">
            <a:avLst/>
          </a:prstGeom>
          <a:gradFill>
            <a:gsLst>
              <a:gs pos="0">
                <a:schemeClr val="accent5">
                  <a:tint val="100000"/>
                  <a:shade val="100000"/>
                  <a:satMod val="130000"/>
                </a:schemeClr>
              </a:gs>
              <a:gs pos="0">
                <a:schemeClr val="accent5">
                  <a:tint val="50000"/>
                  <a:shade val="100000"/>
                  <a:satMod val="350000"/>
                </a:schemeClr>
              </a:gs>
            </a:gsLst>
            <a:lin ang="16200000" scaled="0"/>
          </a:gradFill>
          <a:ln>
            <a:solidFill>
              <a:srgbClr val="F4911E">
                <a:alpha val="0"/>
              </a:srgbClr>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16" name="TextBox 9">
            <a:extLst>
              <a:ext uri="{FF2B5EF4-FFF2-40B4-BE49-F238E27FC236}">
                <a16:creationId xmlns:a16="http://schemas.microsoft.com/office/drawing/2014/main" id="{F17F32E1-2356-B217-DFD8-BA931A464A88}"/>
              </a:ext>
            </a:extLst>
          </p:cNvPr>
          <p:cNvSpPr txBox="1"/>
          <p:nvPr/>
        </p:nvSpPr>
        <p:spPr>
          <a:xfrm>
            <a:off x="4315679" y="2526174"/>
            <a:ext cx="1008484" cy="500137"/>
          </a:xfrm>
          <a:prstGeom prst="rect">
            <a:avLst/>
          </a:prstGeom>
          <a:noFill/>
        </p:spPr>
        <p:txBody>
          <a:bodyPr wrap="square" rtlCol="0">
            <a:spAutoFit/>
          </a:bodyPr>
          <a:lstStyle/>
          <a:p>
            <a:pPr algn="ctr"/>
            <a:r>
              <a:rPr lang="en-US" sz="1600">
                <a:solidFill>
                  <a:schemeClr val="bg1"/>
                </a:solidFill>
              </a:rPr>
              <a:t>16,25%</a:t>
            </a:r>
          </a:p>
          <a:p>
            <a:pPr algn="ctr"/>
            <a:endParaRPr lang="en-US" sz="1050">
              <a:solidFill>
                <a:schemeClr val="bg1"/>
              </a:solidFill>
            </a:endParaRPr>
          </a:p>
        </p:txBody>
      </p:sp>
      <p:sp>
        <p:nvSpPr>
          <p:cNvPr id="17" name="TextBox 9">
            <a:extLst>
              <a:ext uri="{FF2B5EF4-FFF2-40B4-BE49-F238E27FC236}">
                <a16:creationId xmlns:a16="http://schemas.microsoft.com/office/drawing/2014/main" id="{EC7F35B1-9034-5FC0-0852-9B90E9E70340}"/>
              </a:ext>
            </a:extLst>
          </p:cNvPr>
          <p:cNvSpPr txBox="1"/>
          <p:nvPr/>
        </p:nvSpPr>
        <p:spPr>
          <a:xfrm>
            <a:off x="4335754" y="3464734"/>
            <a:ext cx="1008484" cy="500137"/>
          </a:xfrm>
          <a:prstGeom prst="rect">
            <a:avLst/>
          </a:prstGeom>
          <a:noFill/>
        </p:spPr>
        <p:txBody>
          <a:bodyPr wrap="square" rtlCol="0">
            <a:spAutoFit/>
          </a:bodyPr>
          <a:lstStyle/>
          <a:p>
            <a:pPr algn="ctr"/>
            <a:r>
              <a:rPr lang="en-US" sz="1600">
                <a:solidFill>
                  <a:schemeClr val="bg1"/>
                </a:solidFill>
              </a:rPr>
              <a:t>32,5%</a:t>
            </a:r>
          </a:p>
          <a:p>
            <a:pPr algn="ctr"/>
            <a:endParaRPr lang="en-US" sz="1050">
              <a:solidFill>
                <a:schemeClr val="bg1"/>
              </a:solidFill>
            </a:endParaRPr>
          </a:p>
        </p:txBody>
      </p:sp>
      <p:sp>
        <p:nvSpPr>
          <p:cNvPr id="20" name="Rektangel 19">
            <a:extLst>
              <a:ext uri="{FF2B5EF4-FFF2-40B4-BE49-F238E27FC236}">
                <a16:creationId xmlns:a16="http://schemas.microsoft.com/office/drawing/2014/main" id="{1DF999A9-28A6-DF0D-DE0C-C14A81EA0129}"/>
              </a:ext>
            </a:extLst>
          </p:cNvPr>
          <p:cNvSpPr/>
          <p:nvPr/>
        </p:nvSpPr>
        <p:spPr>
          <a:xfrm>
            <a:off x="6492239" y="2021128"/>
            <a:ext cx="714463" cy="2689094"/>
          </a:xfrm>
          <a:prstGeom prst="rect">
            <a:avLst/>
          </a:prstGeom>
          <a:solidFill>
            <a:srgbClr val="E77029"/>
          </a:solidFill>
          <a:ln>
            <a:solidFill>
              <a:srgbClr val="F4911E"/>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sv-SE"/>
          </a:p>
        </p:txBody>
      </p:sp>
      <p:sp>
        <p:nvSpPr>
          <p:cNvPr id="21" name="TextBox 9">
            <a:extLst>
              <a:ext uri="{FF2B5EF4-FFF2-40B4-BE49-F238E27FC236}">
                <a16:creationId xmlns:a16="http://schemas.microsoft.com/office/drawing/2014/main" id="{23FED5A9-7C92-273A-2126-4391D0EC1BF9}"/>
              </a:ext>
            </a:extLst>
          </p:cNvPr>
          <p:cNvSpPr txBox="1"/>
          <p:nvPr/>
        </p:nvSpPr>
        <p:spPr>
          <a:xfrm>
            <a:off x="6368442" y="2827577"/>
            <a:ext cx="975362" cy="1131079"/>
          </a:xfrm>
          <a:prstGeom prst="rect">
            <a:avLst/>
          </a:prstGeom>
          <a:noFill/>
        </p:spPr>
        <p:txBody>
          <a:bodyPr wrap="square" rtlCol="0">
            <a:spAutoFit/>
          </a:bodyPr>
          <a:lstStyle/>
          <a:p>
            <a:pPr algn="ctr"/>
            <a:r>
              <a:rPr lang="en-US" sz="1600" dirty="0">
                <a:solidFill>
                  <a:schemeClr val="bg1"/>
                </a:solidFill>
              </a:rPr>
              <a:t>ITPK</a:t>
            </a:r>
          </a:p>
          <a:p>
            <a:pPr algn="ctr"/>
            <a:r>
              <a:rPr lang="en-US" sz="1600" dirty="0">
                <a:solidFill>
                  <a:schemeClr val="bg1"/>
                </a:solidFill>
              </a:rPr>
              <a:t>2%</a:t>
            </a:r>
          </a:p>
          <a:p>
            <a:pPr algn="ctr"/>
            <a:r>
              <a:rPr lang="en-US" sz="1600" dirty="0">
                <a:solidFill>
                  <a:schemeClr val="bg1"/>
                </a:solidFill>
              </a:rPr>
              <a:t>+</a:t>
            </a:r>
            <a:r>
              <a:rPr lang="en-US" sz="1050" dirty="0">
                <a:solidFill>
                  <a:schemeClr val="bg1"/>
                </a:solidFill>
              </a:rPr>
              <a:t> </a:t>
            </a:r>
          </a:p>
          <a:p>
            <a:pPr algn="ctr"/>
            <a:r>
              <a:rPr lang="en-US" sz="900" dirty="0" err="1">
                <a:solidFill>
                  <a:schemeClr val="bg1"/>
                </a:solidFill>
              </a:rPr>
              <a:t>Deltidspension</a:t>
            </a:r>
            <a:endParaRPr lang="en-US" sz="900" dirty="0">
              <a:solidFill>
                <a:schemeClr val="bg1"/>
              </a:solidFill>
            </a:endParaRPr>
          </a:p>
          <a:p>
            <a:pPr algn="ctr"/>
            <a:endParaRPr lang="en-US" sz="1050" dirty="0">
              <a:solidFill>
                <a:schemeClr val="bg1"/>
              </a:solidFill>
            </a:endParaRPr>
          </a:p>
        </p:txBody>
      </p:sp>
      <p:sp>
        <p:nvSpPr>
          <p:cNvPr id="30" name="Text Box 16">
            <a:extLst>
              <a:ext uri="{FF2B5EF4-FFF2-40B4-BE49-F238E27FC236}">
                <a16:creationId xmlns:a16="http://schemas.microsoft.com/office/drawing/2014/main" id="{A76C329D-A939-7F89-D33D-571318A88A22}"/>
              </a:ext>
            </a:extLst>
          </p:cNvPr>
          <p:cNvSpPr txBox="1">
            <a:spLocks noChangeArrowheads="1"/>
          </p:cNvSpPr>
          <p:nvPr/>
        </p:nvSpPr>
        <p:spPr bwMode="auto">
          <a:xfrm>
            <a:off x="6368442" y="1313165"/>
            <a:ext cx="1391300" cy="369332"/>
          </a:xfrm>
          <a:prstGeom prst="rect">
            <a:avLst/>
          </a:prstGeom>
          <a:noFill/>
          <a:ln w="9525">
            <a:noFill/>
            <a:miter lim="800000"/>
            <a:headEnd/>
            <a:tailEnd/>
          </a:ln>
        </p:spPr>
        <p:txBody>
          <a:bodyPr wrap="square" lIns="0" tIns="0" rIns="0" bIns="0">
            <a:spAutoFit/>
          </a:bodyPr>
          <a:lstStyle/>
          <a:p>
            <a:pPr algn="l" eaLnBrk="0" hangingPunct="0">
              <a:lnSpc>
                <a:spcPct val="100000"/>
              </a:lnSpc>
              <a:spcBef>
                <a:spcPct val="50000"/>
              </a:spcBef>
            </a:pPr>
            <a:r>
              <a:rPr lang="sv-SE" sz="1200" b="1" i="1"/>
              <a:t>Ålderspension</a:t>
            </a:r>
          </a:p>
          <a:p>
            <a:pPr algn="l" eaLnBrk="0" hangingPunct="0">
              <a:lnSpc>
                <a:spcPct val="100000"/>
              </a:lnSpc>
              <a:spcBef>
                <a:spcPct val="50000"/>
              </a:spcBef>
            </a:pPr>
            <a:r>
              <a:rPr lang="sv-SE" sz="800" b="1"/>
              <a:t>(% av PML i </a:t>
            </a:r>
            <a:r>
              <a:rPr lang="sv-SE" sz="800" b="1" u="sng"/>
              <a:t>premie)</a:t>
            </a:r>
            <a:endParaRPr lang="en-GB" sz="800" b="1" i="1"/>
          </a:p>
        </p:txBody>
      </p:sp>
    </p:spTree>
    <p:extLst>
      <p:ext uri="{BB962C8B-B14F-4D97-AF65-F5344CB8AC3E}">
        <p14:creationId xmlns:p14="http://schemas.microsoft.com/office/powerpoint/2010/main" val="32362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7" name="Rectangle 3"/>
          <p:cNvSpPr>
            <a:spLocks noGrp="1" noChangeAspect="1" noChangeArrowheads="1"/>
          </p:cNvSpPr>
          <p:nvPr>
            <p:ph idx="1"/>
          </p:nvPr>
        </p:nvSpPr>
        <p:spPr>
          <a:xfrm>
            <a:off x="1705182" y="1923678"/>
            <a:ext cx="6378113" cy="2006805"/>
          </a:xfrm>
          <a:extLst>
            <a:ext uri="{909E8E84-426E-40DD-AFC4-6F175D3DCCD1}">
              <a14:hiddenFill xmlns:a14="http://schemas.microsoft.com/office/drawing/2010/main">
                <a:solidFill>
                  <a:schemeClr val="accent1">
                    <a:alpha val="74901"/>
                  </a:schemeClr>
                </a:solidFill>
              </a14:hiddenFill>
            </a:ext>
          </a:extLst>
        </p:spPr>
        <p:txBody>
          <a:bodyPr lIns="0" tIns="0" rIns="0" bIns="0">
            <a:noAutofit/>
          </a:bodyPr>
          <a:lstStyle/>
          <a:p>
            <a:pPr eaLnBrk="1" hangingPunct="1">
              <a:buFontTx/>
              <a:buNone/>
            </a:pPr>
            <a:r>
              <a:rPr lang="sv-SE" sz="1200" b="1" dirty="0">
                <a:latin typeface="+mn-lt"/>
              </a:rPr>
              <a:t>Insurance coverage			</a:t>
            </a:r>
            <a:r>
              <a:rPr lang="sv-SE" sz="1200" dirty="0">
                <a:latin typeface="+mn-lt"/>
              </a:rPr>
              <a:t>	</a:t>
            </a:r>
            <a:r>
              <a:rPr lang="sv-SE" sz="1200" b="1" dirty="0">
                <a:latin typeface="+mn-lt"/>
              </a:rPr>
              <a:t>Salary per month</a:t>
            </a:r>
          </a:p>
          <a:p>
            <a:pPr>
              <a:buNone/>
            </a:pPr>
            <a:r>
              <a:rPr lang="sv-SE" sz="1200" dirty="0">
                <a:latin typeface="+mn-lt"/>
              </a:rPr>
              <a:t>General pension				8,07 ibb	(SEK 49 967)</a:t>
            </a:r>
          </a:p>
          <a:p>
            <a:pPr eaLnBrk="1" hangingPunct="1">
              <a:buFontTx/>
              <a:buNone/>
            </a:pPr>
            <a:r>
              <a:rPr lang="sv-SE" sz="1200" dirty="0">
                <a:latin typeface="+mn-lt"/>
              </a:rPr>
              <a:t>Sickness benefit 				10 pbb 	(SEK 43 750)</a:t>
            </a:r>
          </a:p>
          <a:p>
            <a:pPr>
              <a:buNone/>
            </a:pPr>
            <a:r>
              <a:rPr lang="sv-SE" sz="1200" dirty="0">
                <a:latin typeface="+mn-lt"/>
              </a:rPr>
              <a:t>Parental allowance				10 pbb	 	(SEK43 750 kr)</a:t>
            </a:r>
          </a:p>
          <a:p>
            <a:pPr>
              <a:buNone/>
            </a:pPr>
            <a:r>
              <a:rPr lang="sv-SE" sz="1200" dirty="0">
                <a:latin typeface="+mn-lt"/>
              </a:rPr>
              <a:t>Health insurance ITP 				Always calculated on salery after salery change</a:t>
            </a:r>
          </a:p>
          <a:p>
            <a:pPr lvl="0">
              <a:buNone/>
            </a:pPr>
            <a:r>
              <a:rPr lang="sv-SE" sz="1200" dirty="0">
                <a:latin typeface="+mn-lt"/>
              </a:rPr>
              <a:t>Income insurance				Always calculated on salery after salery change</a:t>
            </a:r>
          </a:p>
          <a:p>
            <a:pPr lvl="0">
              <a:buNone/>
            </a:pPr>
            <a:endParaRPr lang="sv-SE" sz="1200" dirty="0">
              <a:latin typeface="+mn-lt"/>
            </a:endParaRPr>
          </a:p>
          <a:p>
            <a:pPr lvl="0">
              <a:buNone/>
            </a:pPr>
            <a:r>
              <a:rPr lang="sv-SE" sz="1200" dirty="0">
                <a:latin typeface="+mn-lt"/>
              </a:rPr>
              <a:t>The exchange of wages is an occupational pension and is not included in the basis for divorce.</a:t>
            </a:r>
          </a:p>
          <a:p>
            <a:pPr lvl="0">
              <a:buNone/>
            </a:pPr>
            <a:r>
              <a:rPr lang="sv-SE" sz="1200" dirty="0">
                <a:latin typeface="+mn-lt"/>
              </a:rPr>
              <a:t>Tax at the time of payment of exchange of wages </a:t>
            </a:r>
          </a:p>
        </p:txBody>
      </p:sp>
      <p:sp>
        <p:nvSpPr>
          <p:cNvPr id="195588" name="Rectangle 4"/>
          <p:cNvSpPr>
            <a:spLocks noChangeAspect="1" noChangeArrowheads="1"/>
          </p:cNvSpPr>
          <p:nvPr/>
        </p:nvSpPr>
        <p:spPr bwMode="auto">
          <a:xfrm>
            <a:off x="4163120" y="2141936"/>
            <a:ext cx="1754188" cy="23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35731" indent="-135731">
              <a:spcBef>
                <a:spcPct val="50000"/>
              </a:spcBef>
            </a:pPr>
            <a:endParaRPr lang="en-US" sz="1350">
              <a:solidFill>
                <a:srgbClr val="3A3A3A"/>
              </a:solidFill>
              <a:latin typeface="Arial Narrow" pitchFamily="34" charset="0"/>
            </a:endParaRPr>
          </a:p>
        </p:txBody>
      </p:sp>
      <p:sp>
        <p:nvSpPr>
          <p:cNvPr id="2" name="textruta 1">
            <a:extLst>
              <a:ext uri="{FF2B5EF4-FFF2-40B4-BE49-F238E27FC236}">
                <a16:creationId xmlns:a16="http://schemas.microsoft.com/office/drawing/2014/main" id="{0F13E713-F2F0-CAB3-8D86-92265D7491B5}"/>
              </a:ext>
            </a:extLst>
          </p:cNvPr>
          <p:cNvSpPr txBox="1"/>
          <p:nvPr/>
        </p:nvSpPr>
        <p:spPr>
          <a:xfrm>
            <a:off x="1590882" y="763022"/>
            <a:ext cx="7262283" cy="449995"/>
          </a:xfrm>
          <a:prstGeom prst="rect">
            <a:avLst/>
          </a:prstGeom>
          <a:noFill/>
        </p:spPr>
        <p:txBody>
          <a:bodyPr wrap="square">
            <a:spAutoFit/>
          </a:bodyPr>
          <a:lstStyle/>
          <a:p>
            <a:pPr defTabSz="685800" eaLnBrk="0" fontAlgn="base" hangingPunct="0">
              <a:lnSpc>
                <a:spcPct val="83000"/>
              </a:lnSpc>
              <a:spcBef>
                <a:spcPct val="0"/>
              </a:spcBef>
              <a:spcAft>
                <a:spcPct val="0"/>
              </a:spcAft>
              <a:defRPr/>
            </a:pPr>
            <a:r>
              <a:rPr lang="sv-SE" sz="2800" kern="0" dirty="0">
                <a:solidFill>
                  <a:srgbClr val="E77029"/>
                </a:solidFill>
                <a:latin typeface="Arial" panose="020B0604020202020204" pitchFamily="34" charset="0"/>
                <a:ea typeface="+mj-ea"/>
                <a:cs typeface="Arial" panose="020B0604020202020204" pitchFamily="34" charset="0"/>
              </a:rPr>
              <a:t>Wage change</a:t>
            </a:r>
          </a:p>
        </p:txBody>
      </p:sp>
      <p:sp>
        <p:nvSpPr>
          <p:cNvPr id="3" name="textruta 2">
            <a:extLst>
              <a:ext uri="{FF2B5EF4-FFF2-40B4-BE49-F238E27FC236}">
                <a16:creationId xmlns:a16="http://schemas.microsoft.com/office/drawing/2014/main" id="{91F9CACB-F634-EF90-7B0F-454BB2E31043}"/>
              </a:ext>
            </a:extLst>
          </p:cNvPr>
          <p:cNvSpPr txBox="1"/>
          <p:nvPr/>
        </p:nvSpPr>
        <p:spPr>
          <a:xfrm>
            <a:off x="1705182" y="1384300"/>
            <a:ext cx="4498768" cy="523220"/>
          </a:xfrm>
          <a:prstGeom prst="rect">
            <a:avLst/>
          </a:prstGeom>
          <a:noFill/>
        </p:spPr>
        <p:txBody>
          <a:bodyPr wrap="square" rtlCol="0">
            <a:spAutoFit/>
          </a:bodyPr>
          <a:lstStyle/>
          <a:p>
            <a:r>
              <a:rPr lang="sv-SE" sz="1400" dirty="0"/>
              <a:t>Wage change may affect general insurance coverage if the salery after exchange too low</a:t>
            </a:r>
          </a:p>
        </p:txBody>
      </p:sp>
    </p:spTree>
    <p:extLst>
      <p:ext uri="{BB962C8B-B14F-4D97-AF65-F5344CB8AC3E}">
        <p14:creationId xmlns:p14="http://schemas.microsoft.com/office/powerpoint/2010/main" val="21520748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80A34854-C1AA-4DF9-96A3-3554F648B83B}"/>
              </a:ext>
            </a:extLst>
          </p:cNvPr>
          <p:cNvSpPr txBox="1">
            <a:spLocks/>
          </p:cNvSpPr>
          <p:nvPr/>
        </p:nvSpPr>
        <p:spPr>
          <a:xfrm>
            <a:off x="1142999" y="495192"/>
            <a:ext cx="6856810" cy="517922"/>
          </a:xfrm>
          <a:prstGeom prst="rect">
            <a:avLst/>
          </a:prstGeom>
        </p:spPr>
        <p:txBody>
          <a:bodyPr/>
          <a:lstStyle/>
          <a:p>
            <a:pPr defTabSz="685800" eaLnBrk="0" fontAlgn="base" hangingPunct="0">
              <a:lnSpc>
                <a:spcPct val="83000"/>
              </a:lnSpc>
              <a:spcBef>
                <a:spcPct val="0"/>
              </a:spcBef>
              <a:spcAft>
                <a:spcPct val="0"/>
              </a:spcAft>
              <a:defRPr/>
            </a:pPr>
            <a:r>
              <a:rPr lang="sv-SE" sz="2800" kern="0" dirty="0">
                <a:solidFill>
                  <a:srgbClr val="E07523"/>
                </a:solidFill>
                <a:latin typeface="Helvetica" panose="020B0604020202020204" pitchFamily="34" charset="0"/>
                <a:ea typeface="+mj-ea"/>
                <a:cs typeface="Helvetica" panose="020B0604020202020204" pitchFamily="34" charset="0"/>
              </a:rPr>
              <a:t>THE SWEDISH PENSION SYSTEM</a:t>
            </a:r>
          </a:p>
          <a:p>
            <a:pPr defTabSz="685800" eaLnBrk="0" fontAlgn="base" hangingPunct="0">
              <a:lnSpc>
                <a:spcPct val="83000"/>
              </a:lnSpc>
              <a:spcBef>
                <a:spcPct val="0"/>
              </a:spcBef>
              <a:spcAft>
                <a:spcPct val="0"/>
              </a:spcAft>
              <a:defRPr/>
            </a:pPr>
            <a:endParaRPr lang="sv-SE" sz="2800" kern="0" dirty="0">
              <a:solidFill>
                <a:srgbClr val="DE9F1F"/>
              </a:solidFill>
              <a:latin typeface="Helvetica" panose="020B0604020202020204" pitchFamily="34" charset="0"/>
              <a:ea typeface="+mj-ea"/>
              <a:cs typeface="Helvetica" panose="020B0604020202020204" pitchFamily="34" charset="0"/>
            </a:endParaRPr>
          </a:p>
        </p:txBody>
      </p:sp>
      <p:sp>
        <p:nvSpPr>
          <p:cNvPr id="21" name="Isosceles Triangle 6">
            <a:extLst>
              <a:ext uri="{FF2B5EF4-FFF2-40B4-BE49-F238E27FC236}">
                <a16:creationId xmlns:a16="http://schemas.microsoft.com/office/drawing/2014/main" id="{A55A80E0-D776-44B6-8067-9669410E0050}"/>
              </a:ext>
            </a:extLst>
          </p:cNvPr>
          <p:cNvSpPr/>
          <p:nvPr/>
        </p:nvSpPr>
        <p:spPr bwMode="auto">
          <a:xfrm>
            <a:off x="3805238" y="1005576"/>
            <a:ext cx="1520428" cy="1151335"/>
          </a:xfrm>
          <a:prstGeom prst="triangle">
            <a:avLst/>
          </a:prstGeom>
          <a:solidFill>
            <a:schemeClr val="bg1">
              <a:lumMod val="85000"/>
            </a:schemeClr>
          </a:soli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350">
              <a:ea typeface="ＭＳ Ｐゴシック" pitchFamily="48" charset="-128"/>
            </a:endParaRPr>
          </a:p>
        </p:txBody>
      </p:sp>
      <p:sp>
        <p:nvSpPr>
          <p:cNvPr id="22" name="Trapezoid 7">
            <a:hlinkClick r:id="rId2"/>
            <a:extLst>
              <a:ext uri="{FF2B5EF4-FFF2-40B4-BE49-F238E27FC236}">
                <a16:creationId xmlns:a16="http://schemas.microsoft.com/office/drawing/2014/main" id="{CB6B63E6-F465-462E-A4E0-0A84EAFAFEBE}"/>
              </a:ext>
            </a:extLst>
          </p:cNvPr>
          <p:cNvSpPr/>
          <p:nvPr/>
        </p:nvSpPr>
        <p:spPr bwMode="auto">
          <a:xfrm>
            <a:off x="3227784" y="2205726"/>
            <a:ext cx="2671763" cy="853679"/>
          </a:xfrm>
          <a:prstGeom prst="trapezoid">
            <a:avLst>
              <a:gd name="adj" fmla="val 65000"/>
            </a:avLst>
          </a:prstGeom>
          <a:solidFill>
            <a:srgbClr val="DE9F1F"/>
          </a:solidFill>
          <a:ln w="9525"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350">
              <a:ea typeface="ＭＳ Ｐゴシック" pitchFamily="48" charset="-128"/>
            </a:endParaRPr>
          </a:p>
        </p:txBody>
      </p:sp>
      <p:sp>
        <p:nvSpPr>
          <p:cNvPr id="23" name="Trapezoid 8">
            <a:hlinkClick r:id="rId3"/>
            <a:extLst>
              <a:ext uri="{FF2B5EF4-FFF2-40B4-BE49-F238E27FC236}">
                <a16:creationId xmlns:a16="http://schemas.microsoft.com/office/drawing/2014/main" id="{4D360AEE-895D-496D-94FC-0E31568417A4}"/>
              </a:ext>
            </a:extLst>
          </p:cNvPr>
          <p:cNvSpPr/>
          <p:nvPr/>
        </p:nvSpPr>
        <p:spPr bwMode="auto">
          <a:xfrm>
            <a:off x="2370534" y="3110602"/>
            <a:ext cx="4401741" cy="1260872"/>
          </a:xfrm>
          <a:prstGeom prst="trapezoid">
            <a:avLst>
              <a:gd name="adj" fmla="val 65739"/>
            </a:avLst>
          </a:prstGeom>
          <a:solidFill>
            <a:srgbClr val="E07523"/>
          </a:solidFill>
          <a:ln w="9525"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350" dirty="0">
              <a:ea typeface="ＭＳ Ｐゴシック" pitchFamily="48" charset="-128"/>
            </a:endParaRPr>
          </a:p>
        </p:txBody>
      </p:sp>
      <p:sp>
        <p:nvSpPr>
          <p:cNvPr id="24" name="TextBox 13">
            <a:extLst>
              <a:ext uri="{FF2B5EF4-FFF2-40B4-BE49-F238E27FC236}">
                <a16:creationId xmlns:a16="http://schemas.microsoft.com/office/drawing/2014/main" id="{6C943842-BD5A-4007-AD6E-E332579BAB4A}"/>
              </a:ext>
            </a:extLst>
          </p:cNvPr>
          <p:cNvSpPr txBox="1">
            <a:spLocks noChangeArrowheads="1"/>
          </p:cNvSpPr>
          <p:nvPr/>
        </p:nvSpPr>
        <p:spPr bwMode="auto">
          <a:xfrm>
            <a:off x="3886566" y="1590173"/>
            <a:ext cx="1330765" cy="300082"/>
          </a:xfrm>
          <a:prstGeom prst="rect">
            <a:avLst/>
          </a:prstGeom>
          <a:noFill/>
          <a:ln w="9525">
            <a:noFill/>
            <a:miter lim="800000"/>
            <a:headEnd/>
            <a:tailEnd/>
          </a:ln>
        </p:spPr>
        <p:txBody>
          <a:bodyPr wrap="square">
            <a:spAutoFit/>
          </a:bodyPr>
          <a:lstStyle/>
          <a:p>
            <a:pPr algn="ctr"/>
            <a:r>
              <a:rPr lang="sv-SE" sz="1350" dirty="0"/>
              <a:t>PRIVATE SAVING</a:t>
            </a:r>
          </a:p>
        </p:txBody>
      </p:sp>
      <p:sp>
        <p:nvSpPr>
          <p:cNvPr id="25" name="TextBox 13">
            <a:extLst>
              <a:ext uri="{FF2B5EF4-FFF2-40B4-BE49-F238E27FC236}">
                <a16:creationId xmlns:a16="http://schemas.microsoft.com/office/drawing/2014/main" id="{FAB1298C-380B-4447-ADA2-5F3DC87D9841}"/>
              </a:ext>
            </a:extLst>
          </p:cNvPr>
          <p:cNvSpPr txBox="1">
            <a:spLocks noChangeArrowheads="1"/>
          </p:cNvSpPr>
          <p:nvPr/>
        </p:nvSpPr>
        <p:spPr bwMode="auto">
          <a:xfrm>
            <a:off x="3469074" y="2393758"/>
            <a:ext cx="2165747" cy="553998"/>
          </a:xfrm>
          <a:prstGeom prst="rect">
            <a:avLst/>
          </a:prstGeom>
          <a:noFill/>
          <a:ln w="9525">
            <a:noFill/>
            <a:miter lim="800000"/>
            <a:headEnd/>
            <a:tailEnd/>
          </a:ln>
        </p:spPr>
        <p:txBody>
          <a:bodyPr>
            <a:spAutoFit/>
          </a:bodyPr>
          <a:lstStyle/>
          <a:p>
            <a:pPr algn="ctr"/>
            <a:r>
              <a:rPr lang="sv-SE" sz="1500" dirty="0"/>
              <a:t>OCCUPATIONAL PENSION</a:t>
            </a:r>
          </a:p>
          <a:p>
            <a:pPr algn="ctr"/>
            <a:endParaRPr lang="sv-SE" sz="1500" dirty="0"/>
          </a:p>
        </p:txBody>
      </p:sp>
      <p:sp>
        <p:nvSpPr>
          <p:cNvPr id="26" name="TextBox 13">
            <a:extLst>
              <a:ext uri="{FF2B5EF4-FFF2-40B4-BE49-F238E27FC236}">
                <a16:creationId xmlns:a16="http://schemas.microsoft.com/office/drawing/2014/main" id="{9BA8DFA1-E3A7-4108-8304-C30B75A16A7E}"/>
              </a:ext>
            </a:extLst>
          </p:cNvPr>
          <p:cNvSpPr txBox="1">
            <a:spLocks noChangeArrowheads="1"/>
          </p:cNvSpPr>
          <p:nvPr/>
        </p:nvSpPr>
        <p:spPr bwMode="auto">
          <a:xfrm>
            <a:off x="2945606" y="3613449"/>
            <a:ext cx="3251597" cy="323165"/>
          </a:xfrm>
          <a:prstGeom prst="rect">
            <a:avLst/>
          </a:prstGeom>
          <a:noFill/>
          <a:ln w="9525">
            <a:noFill/>
            <a:miter lim="800000"/>
            <a:headEnd/>
            <a:tailEnd/>
          </a:ln>
        </p:spPr>
        <p:txBody>
          <a:bodyPr>
            <a:spAutoFit/>
          </a:bodyPr>
          <a:lstStyle/>
          <a:p>
            <a:pPr algn="ctr"/>
            <a:r>
              <a:rPr lang="sv-SE" sz="1500" dirty="0"/>
              <a:t>NATIONAL RETIREMENT PENSION</a:t>
            </a:r>
          </a:p>
        </p:txBody>
      </p:sp>
    </p:spTree>
    <p:extLst>
      <p:ext uri="{BB962C8B-B14F-4D97-AF65-F5344CB8AC3E}">
        <p14:creationId xmlns:p14="http://schemas.microsoft.com/office/powerpoint/2010/main" val="269729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B2CA313-A59F-8128-B78B-6114F5B33338}"/>
              </a:ext>
            </a:extLst>
          </p:cNvPr>
          <p:cNvSpPr>
            <a:spLocks noGrp="1"/>
          </p:cNvSpPr>
          <p:nvPr>
            <p:ph type="title"/>
          </p:nvPr>
        </p:nvSpPr>
        <p:spPr/>
        <p:txBody>
          <a:bodyPr/>
          <a:lstStyle/>
          <a:p>
            <a:r>
              <a:rPr lang="sv-SE"/>
              <a:t>Olika sätt att placera pensionen</a:t>
            </a:r>
          </a:p>
        </p:txBody>
      </p:sp>
      <p:sp>
        <p:nvSpPr>
          <p:cNvPr id="6" name="Rektangel med rundade hörn 67">
            <a:extLst>
              <a:ext uri="{FF2B5EF4-FFF2-40B4-BE49-F238E27FC236}">
                <a16:creationId xmlns:a16="http://schemas.microsoft.com/office/drawing/2014/main" id="{5C4B1946-1156-E934-B883-42455D7CD24E}"/>
              </a:ext>
            </a:extLst>
          </p:cNvPr>
          <p:cNvSpPr/>
          <p:nvPr/>
        </p:nvSpPr>
        <p:spPr>
          <a:xfrm>
            <a:off x="3659325" y="1950168"/>
            <a:ext cx="2046287" cy="178593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nvGrpSpPr>
          <p:cNvPr id="7" name="Group 4">
            <a:extLst>
              <a:ext uri="{FF2B5EF4-FFF2-40B4-BE49-F238E27FC236}">
                <a16:creationId xmlns:a16="http://schemas.microsoft.com/office/drawing/2014/main" id="{B940A234-F043-6441-19DD-68A28415D33E}"/>
              </a:ext>
            </a:extLst>
          </p:cNvPr>
          <p:cNvGrpSpPr>
            <a:grpSpLocks/>
          </p:cNvGrpSpPr>
          <p:nvPr/>
        </p:nvGrpSpPr>
        <p:grpSpPr bwMode="auto">
          <a:xfrm>
            <a:off x="7395368" y="1952506"/>
            <a:ext cx="962025" cy="757238"/>
            <a:chOff x="2619" y="1678"/>
            <a:chExt cx="606" cy="477"/>
          </a:xfrm>
        </p:grpSpPr>
        <p:grpSp>
          <p:nvGrpSpPr>
            <p:cNvPr id="8" name="Group 5">
              <a:extLst>
                <a:ext uri="{FF2B5EF4-FFF2-40B4-BE49-F238E27FC236}">
                  <a16:creationId xmlns:a16="http://schemas.microsoft.com/office/drawing/2014/main" id="{A65544B6-5087-42D8-A940-FF007BBB7F56}"/>
                </a:ext>
              </a:extLst>
            </p:cNvPr>
            <p:cNvGrpSpPr>
              <a:grpSpLocks/>
            </p:cNvGrpSpPr>
            <p:nvPr/>
          </p:nvGrpSpPr>
          <p:grpSpPr bwMode="auto">
            <a:xfrm>
              <a:off x="2690" y="1745"/>
              <a:ext cx="429" cy="311"/>
              <a:chOff x="2690" y="1745"/>
              <a:chExt cx="429" cy="311"/>
            </a:xfrm>
          </p:grpSpPr>
          <p:sp>
            <p:nvSpPr>
              <p:cNvPr id="10" name="Rektangel 9">
                <a:extLst>
                  <a:ext uri="{FF2B5EF4-FFF2-40B4-BE49-F238E27FC236}">
                    <a16:creationId xmlns:a16="http://schemas.microsoft.com/office/drawing/2014/main" id="{5AE2BF14-5270-2FFD-F39B-75CC5FDBD0AD}"/>
                  </a:ext>
                </a:extLst>
              </p:cNvPr>
              <p:cNvSpPr/>
              <p:nvPr/>
            </p:nvSpPr>
            <p:spPr>
              <a:xfrm>
                <a:off x="3004" y="1925"/>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1" name="Rektangel 10">
                <a:extLst>
                  <a:ext uri="{FF2B5EF4-FFF2-40B4-BE49-F238E27FC236}">
                    <a16:creationId xmlns:a16="http://schemas.microsoft.com/office/drawing/2014/main" id="{38191BD9-5CA1-93AC-6AC7-80CF13D22968}"/>
                  </a:ext>
                </a:extLst>
              </p:cNvPr>
              <p:cNvSpPr/>
              <p:nvPr/>
            </p:nvSpPr>
            <p:spPr>
              <a:xfrm>
                <a:off x="2690" y="1911"/>
                <a:ext cx="116"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2" name="Rektangel 11">
                <a:extLst>
                  <a:ext uri="{FF2B5EF4-FFF2-40B4-BE49-F238E27FC236}">
                    <a16:creationId xmlns:a16="http://schemas.microsoft.com/office/drawing/2014/main" id="{0ADC901B-3FC9-8B2C-CB88-C08F147A8AAE}"/>
                  </a:ext>
                </a:extLst>
              </p:cNvPr>
              <p:cNvSpPr/>
              <p:nvPr/>
            </p:nvSpPr>
            <p:spPr>
              <a:xfrm>
                <a:off x="2864" y="1745"/>
                <a:ext cx="116"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sp>
          <p:nvSpPr>
            <p:cNvPr id="9" name="Rektangel med rundade hörn 47">
              <a:extLst>
                <a:ext uri="{FF2B5EF4-FFF2-40B4-BE49-F238E27FC236}">
                  <a16:creationId xmlns:a16="http://schemas.microsoft.com/office/drawing/2014/main" id="{24B60341-898A-9E23-7D77-180941D6B87B}"/>
                </a:ext>
              </a:extLst>
            </p:cNvPr>
            <p:cNvSpPr/>
            <p:nvPr/>
          </p:nvSpPr>
          <p:spPr>
            <a:xfrm>
              <a:off x="2619" y="1678"/>
              <a:ext cx="606" cy="47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grpSp>
        <p:nvGrpSpPr>
          <p:cNvPr id="13" name="Group 10">
            <a:extLst>
              <a:ext uri="{FF2B5EF4-FFF2-40B4-BE49-F238E27FC236}">
                <a16:creationId xmlns:a16="http://schemas.microsoft.com/office/drawing/2014/main" id="{B7930F35-0C6E-6A3A-8169-0176EE5B30BF}"/>
              </a:ext>
            </a:extLst>
          </p:cNvPr>
          <p:cNvGrpSpPr>
            <a:grpSpLocks/>
          </p:cNvGrpSpPr>
          <p:nvPr/>
        </p:nvGrpSpPr>
        <p:grpSpPr bwMode="auto">
          <a:xfrm>
            <a:off x="7400130" y="2752606"/>
            <a:ext cx="962025" cy="744538"/>
            <a:chOff x="2622" y="2182"/>
            <a:chExt cx="606" cy="469"/>
          </a:xfrm>
        </p:grpSpPr>
        <p:grpSp>
          <p:nvGrpSpPr>
            <p:cNvPr id="14" name="Group 11">
              <a:extLst>
                <a:ext uri="{FF2B5EF4-FFF2-40B4-BE49-F238E27FC236}">
                  <a16:creationId xmlns:a16="http://schemas.microsoft.com/office/drawing/2014/main" id="{3BE93F78-1693-0679-CF24-C6199153D291}"/>
                </a:ext>
              </a:extLst>
            </p:cNvPr>
            <p:cNvGrpSpPr>
              <a:grpSpLocks/>
            </p:cNvGrpSpPr>
            <p:nvPr/>
          </p:nvGrpSpPr>
          <p:grpSpPr bwMode="auto">
            <a:xfrm>
              <a:off x="2699" y="2245"/>
              <a:ext cx="433" cy="310"/>
              <a:chOff x="2699" y="2245"/>
              <a:chExt cx="433" cy="310"/>
            </a:xfrm>
          </p:grpSpPr>
          <p:sp>
            <p:nvSpPr>
              <p:cNvPr id="16" name="Rektangel 15">
                <a:extLst>
                  <a:ext uri="{FF2B5EF4-FFF2-40B4-BE49-F238E27FC236}">
                    <a16:creationId xmlns:a16="http://schemas.microsoft.com/office/drawing/2014/main" id="{B13D5F91-C3FD-F270-7030-0D7CDA941A82}"/>
                  </a:ext>
                </a:extLst>
              </p:cNvPr>
              <p:cNvSpPr/>
              <p:nvPr/>
            </p:nvSpPr>
            <p:spPr>
              <a:xfrm>
                <a:off x="2699" y="2424"/>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7" name="Rektangel 16">
                <a:extLst>
                  <a:ext uri="{FF2B5EF4-FFF2-40B4-BE49-F238E27FC236}">
                    <a16:creationId xmlns:a16="http://schemas.microsoft.com/office/drawing/2014/main" id="{777140DF-26C9-D487-06B6-3EC689262E24}"/>
                  </a:ext>
                </a:extLst>
              </p:cNvPr>
              <p:cNvSpPr/>
              <p:nvPr/>
            </p:nvSpPr>
            <p:spPr>
              <a:xfrm>
                <a:off x="2839" y="2245"/>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8" name="Rektangel 17">
                <a:extLst>
                  <a:ext uri="{FF2B5EF4-FFF2-40B4-BE49-F238E27FC236}">
                    <a16:creationId xmlns:a16="http://schemas.microsoft.com/office/drawing/2014/main" id="{7CC642A0-1362-FBDB-A378-53B00BE9A749}"/>
                  </a:ext>
                </a:extLst>
              </p:cNvPr>
              <p:cNvSpPr/>
              <p:nvPr/>
            </p:nvSpPr>
            <p:spPr>
              <a:xfrm>
                <a:off x="3017" y="2369"/>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sp>
          <p:nvSpPr>
            <p:cNvPr id="15" name="Rektangel med rundade hörn 48">
              <a:extLst>
                <a:ext uri="{FF2B5EF4-FFF2-40B4-BE49-F238E27FC236}">
                  <a16:creationId xmlns:a16="http://schemas.microsoft.com/office/drawing/2014/main" id="{BDB2C21C-BE08-50A4-DDA2-683C3D6E700A}"/>
                </a:ext>
              </a:extLst>
            </p:cNvPr>
            <p:cNvSpPr/>
            <p:nvPr/>
          </p:nvSpPr>
          <p:spPr>
            <a:xfrm>
              <a:off x="2622" y="2182"/>
              <a:ext cx="606" cy="469"/>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grpSp>
        <p:nvGrpSpPr>
          <p:cNvPr id="19" name="Group 16">
            <a:extLst>
              <a:ext uri="{FF2B5EF4-FFF2-40B4-BE49-F238E27FC236}">
                <a16:creationId xmlns:a16="http://schemas.microsoft.com/office/drawing/2014/main" id="{D25A08A0-DA9C-558F-2BCE-F5500A5F0A48}"/>
              </a:ext>
            </a:extLst>
          </p:cNvPr>
          <p:cNvGrpSpPr>
            <a:grpSpLocks/>
          </p:cNvGrpSpPr>
          <p:nvPr/>
        </p:nvGrpSpPr>
        <p:grpSpPr bwMode="auto">
          <a:xfrm>
            <a:off x="6755605" y="1955681"/>
            <a:ext cx="582613" cy="1568450"/>
            <a:chOff x="2216" y="1680"/>
            <a:chExt cx="367" cy="988"/>
          </a:xfrm>
        </p:grpSpPr>
        <p:sp>
          <p:nvSpPr>
            <p:cNvPr id="20" name="Rektangel med rundade hörn 37">
              <a:extLst>
                <a:ext uri="{FF2B5EF4-FFF2-40B4-BE49-F238E27FC236}">
                  <a16:creationId xmlns:a16="http://schemas.microsoft.com/office/drawing/2014/main" id="{033AB21C-B3E3-95D7-FCC6-612D78FBFE68}"/>
                </a:ext>
              </a:extLst>
            </p:cNvPr>
            <p:cNvSpPr/>
            <p:nvPr/>
          </p:nvSpPr>
          <p:spPr>
            <a:xfrm>
              <a:off x="2216" y="1680"/>
              <a:ext cx="367" cy="988"/>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nvGrpSpPr>
            <p:cNvPr id="21" name="Group 18">
              <a:extLst>
                <a:ext uri="{FF2B5EF4-FFF2-40B4-BE49-F238E27FC236}">
                  <a16:creationId xmlns:a16="http://schemas.microsoft.com/office/drawing/2014/main" id="{5EA9CFFF-F3DC-C7EA-95EF-6067223BBCE4}"/>
                </a:ext>
              </a:extLst>
            </p:cNvPr>
            <p:cNvGrpSpPr>
              <a:grpSpLocks/>
            </p:cNvGrpSpPr>
            <p:nvPr/>
          </p:nvGrpSpPr>
          <p:grpSpPr bwMode="auto">
            <a:xfrm>
              <a:off x="2282" y="1782"/>
              <a:ext cx="266" cy="787"/>
              <a:chOff x="2282" y="1782"/>
              <a:chExt cx="266" cy="787"/>
            </a:xfrm>
          </p:grpSpPr>
          <p:sp>
            <p:nvSpPr>
              <p:cNvPr id="22" name="Rektangel 21">
                <a:extLst>
                  <a:ext uri="{FF2B5EF4-FFF2-40B4-BE49-F238E27FC236}">
                    <a16:creationId xmlns:a16="http://schemas.microsoft.com/office/drawing/2014/main" id="{E589DFCF-2B2C-6A1D-FE06-65F7B565F304}"/>
                  </a:ext>
                </a:extLst>
              </p:cNvPr>
              <p:cNvSpPr/>
              <p:nvPr/>
            </p:nvSpPr>
            <p:spPr>
              <a:xfrm>
                <a:off x="2394" y="2075"/>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3" name="Rektangel 22">
                <a:extLst>
                  <a:ext uri="{FF2B5EF4-FFF2-40B4-BE49-F238E27FC236}">
                    <a16:creationId xmlns:a16="http://schemas.microsoft.com/office/drawing/2014/main" id="{F41420C0-F769-6904-D846-604F09AE20E0}"/>
                  </a:ext>
                </a:extLst>
              </p:cNvPr>
              <p:cNvSpPr/>
              <p:nvPr/>
            </p:nvSpPr>
            <p:spPr>
              <a:xfrm>
                <a:off x="2359" y="1782"/>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 name="Rektangel 23">
                <a:extLst>
                  <a:ext uri="{FF2B5EF4-FFF2-40B4-BE49-F238E27FC236}">
                    <a16:creationId xmlns:a16="http://schemas.microsoft.com/office/drawing/2014/main" id="{2DEC48D7-D257-4BB1-637D-D8129AF0AFD4}"/>
                  </a:ext>
                </a:extLst>
              </p:cNvPr>
              <p:cNvSpPr/>
              <p:nvPr/>
            </p:nvSpPr>
            <p:spPr>
              <a:xfrm>
                <a:off x="2433" y="243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5" name="Rektangel 24">
                <a:extLst>
                  <a:ext uri="{FF2B5EF4-FFF2-40B4-BE49-F238E27FC236}">
                    <a16:creationId xmlns:a16="http://schemas.microsoft.com/office/drawing/2014/main" id="{2204F68C-8582-8708-A6BB-1CBBBA692DC4}"/>
                  </a:ext>
                </a:extLst>
              </p:cNvPr>
              <p:cNvSpPr/>
              <p:nvPr/>
            </p:nvSpPr>
            <p:spPr>
              <a:xfrm>
                <a:off x="2282" y="223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grpSp>
      <p:sp>
        <p:nvSpPr>
          <p:cNvPr id="26" name="Rektangel med rundade hörn 36">
            <a:extLst>
              <a:ext uri="{FF2B5EF4-FFF2-40B4-BE49-F238E27FC236}">
                <a16:creationId xmlns:a16="http://schemas.microsoft.com/office/drawing/2014/main" id="{E95AEC95-A46D-AF51-EBDD-A8B254F5251F}"/>
              </a:ext>
            </a:extLst>
          </p:cNvPr>
          <p:cNvSpPr/>
          <p:nvPr/>
        </p:nvSpPr>
        <p:spPr>
          <a:xfrm>
            <a:off x="913607" y="1965206"/>
            <a:ext cx="1601788" cy="1566863"/>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nvGrpSpPr>
          <p:cNvPr id="27" name="Group 24">
            <a:extLst>
              <a:ext uri="{FF2B5EF4-FFF2-40B4-BE49-F238E27FC236}">
                <a16:creationId xmlns:a16="http://schemas.microsoft.com/office/drawing/2014/main" id="{40ADFDC0-4B82-A77A-2E42-F6EEAF992F50}"/>
              </a:ext>
            </a:extLst>
          </p:cNvPr>
          <p:cNvGrpSpPr>
            <a:grpSpLocks/>
          </p:cNvGrpSpPr>
          <p:nvPr/>
        </p:nvGrpSpPr>
        <p:grpSpPr bwMode="auto">
          <a:xfrm>
            <a:off x="1027907" y="2069983"/>
            <a:ext cx="1312863" cy="1219200"/>
            <a:chOff x="452" y="1798"/>
            <a:chExt cx="827" cy="768"/>
          </a:xfrm>
        </p:grpSpPr>
        <p:sp>
          <p:nvSpPr>
            <p:cNvPr id="28" name="Rektangel 27">
              <a:extLst>
                <a:ext uri="{FF2B5EF4-FFF2-40B4-BE49-F238E27FC236}">
                  <a16:creationId xmlns:a16="http://schemas.microsoft.com/office/drawing/2014/main" id="{03D00D97-3B62-4E72-5E11-3C39AC71131C}"/>
                </a:ext>
              </a:extLst>
            </p:cNvPr>
            <p:cNvSpPr/>
            <p:nvPr/>
          </p:nvSpPr>
          <p:spPr>
            <a:xfrm>
              <a:off x="557" y="1811"/>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9" name="Rektangel 28">
              <a:extLst>
                <a:ext uri="{FF2B5EF4-FFF2-40B4-BE49-F238E27FC236}">
                  <a16:creationId xmlns:a16="http://schemas.microsoft.com/office/drawing/2014/main" id="{C84AE526-7CE8-38F4-5738-BBD8F0E9CED8}"/>
                </a:ext>
              </a:extLst>
            </p:cNvPr>
            <p:cNvSpPr/>
            <p:nvPr/>
          </p:nvSpPr>
          <p:spPr>
            <a:xfrm>
              <a:off x="809" y="1914"/>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 name="Rektangel 29">
              <a:extLst>
                <a:ext uri="{FF2B5EF4-FFF2-40B4-BE49-F238E27FC236}">
                  <a16:creationId xmlns:a16="http://schemas.microsoft.com/office/drawing/2014/main" id="{97282847-4D68-E120-CFA9-60D89C22296F}"/>
                </a:ext>
              </a:extLst>
            </p:cNvPr>
            <p:cNvSpPr/>
            <p:nvPr/>
          </p:nvSpPr>
          <p:spPr>
            <a:xfrm>
              <a:off x="1022" y="1798"/>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1" name="Rektangel 30">
              <a:extLst>
                <a:ext uri="{FF2B5EF4-FFF2-40B4-BE49-F238E27FC236}">
                  <a16:creationId xmlns:a16="http://schemas.microsoft.com/office/drawing/2014/main" id="{21EC3404-83F6-A9D2-4DA9-DA8F96EFFF2C}"/>
                </a:ext>
              </a:extLst>
            </p:cNvPr>
            <p:cNvSpPr/>
            <p:nvPr/>
          </p:nvSpPr>
          <p:spPr>
            <a:xfrm>
              <a:off x="943" y="2196"/>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2" name="Rektangel 31">
              <a:extLst>
                <a:ext uri="{FF2B5EF4-FFF2-40B4-BE49-F238E27FC236}">
                  <a16:creationId xmlns:a16="http://schemas.microsoft.com/office/drawing/2014/main" id="{6235F749-85A0-4E18-0D97-BBA75C553F58}"/>
                </a:ext>
              </a:extLst>
            </p:cNvPr>
            <p:cNvSpPr/>
            <p:nvPr/>
          </p:nvSpPr>
          <p:spPr>
            <a:xfrm>
              <a:off x="867" y="2422"/>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3" name="Rektangel 32">
              <a:extLst>
                <a:ext uri="{FF2B5EF4-FFF2-40B4-BE49-F238E27FC236}">
                  <a16:creationId xmlns:a16="http://schemas.microsoft.com/office/drawing/2014/main" id="{3601842B-2F1C-09F7-7908-9772ECE134F3}"/>
                </a:ext>
              </a:extLst>
            </p:cNvPr>
            <p:cNvSpPr/>
            <p:nvPr/>
          </p:nvSpPr>
          <p:spPr>
            <a:xfrm>
              <a:off x="1164" y="2393"/>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4" name="Rektangel 33">
              <a:extLst>
                <a:ext uri="{FF2B5EF4-FFF2-40B4-BE49-F238E27FC236}">
                  <a16:creationId xmlns:a16="http://schemas.microsoft.com/office/drawing/2014/main" id="{2DB9D129-AFD8-8197-B267-00799437C3D5}"/>
                </a:ext>
              </a:extLst>
            </p:cNvPr>
            <p:cNvSpPr/>
            <p:nvPr/>
          </p:nvSpPr>
          <p:spPr>
            <a:xfrm>
              <a:off x="659" y="2101"/>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5" name="Rektangel 34">
              <a:extLst>
                <a:ext uri="{FF2B5EF4-FFF2-40B4-BE49-F238E27FC236}">
                  <a16:creationId xmlns:a16="http://schemas.microsoft.com/office/drawing/2014/main" id="{1418B864-2D3A-9370-9BD6-AD5588E08C61}"/>
                </a:ext>
              </a:extLst>
            </p:cNvPr>
            <p:cNvSpPr/>
            <p:nvPr/>
          </p:nvSpPr>
          <p:spPr>
            <a:xfrm>
              <a:off x="1124" y="1994"/>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6" name="Rektangel 35">
              <a:extLst>
                <a:ext uri="{FF2B5EF4-FFF2-40B4-BE49-F238E27FC236}">
                  <a16:creationId xmlns:a16="http://schemas.microsoft.com/office/drawing/2014/main" id="{BD0A686D-89E4-CD75-F945-F697B0824C55}"/>
                </a:ext>
              </a:extLst>
            </p:cNvPr>
            <p:cNvSpPr/>
            <p:nvPr/>
          </p:nvSpPr>
          <p:spPr>
            <a:xfrm>
              <a:off x="603" y="2435"/>
              <a:ext cx="115" cy="131"/>
            </a:xfrm>
            <a:prstGeom prst="rect">
              <a:avLst/>
            </a:prstGeom>
            <a:solidFill>
              <a:srgbClr val="F4911E"/>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7" name="Rektangel 36">
              <a:extLst>
                <a:ext uri="{FF2B5EF4-FFF2-40B4-BE49-F238E27FC236}">
                  <a16:creationId xmlns:a16="http://schemas.microsoft.com/office/drawing/2014/main" id="{CC352E98-E0F3-A6B7-A835-C98E1096AC32}"/>
                </a:ext>
              </a:extLst>
            </p:cNvPr>
            <p:cNvSpPr/>
            <p:nvPr/>
          </p:nvSpPr>
          <p:spPr>
            <a:xfrm>
              <a:off x="452" y="2234"/>
              <a:ext cx="115" cy="132"/>
            </a:xfrm>
            <a:prstGeom prst="rect">
              <a:avLst/>
            </a:prstGeom>
            <a:solidFill>
              <a:schemeClr val="accent6">
                <a:lumMod val="60000"/>
                <a:lumOff val="40000"/>
              </a:schemeClr>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grpSp>
        <p:nvGrpSpPr>
          <p:cNvPr id="38" name="Group 35">
            <a:extLst>
              <a:ext uri="{FF2B5EF4-FFF2-40B4-BE49-F238E27FC236}">
                <a16:creationId xmlns:a16="http://schemas.microsoft.com/office/drawing/2014/main" id="{4B27B623-4FF6-003A-4DB4-9D44FFC50AAF}"/>
              </a:ext>
            </a:extLst>
          </p:cNvPr>
          <p:cNvGrpSpPr>
            <a:grpSpLocks/>
          </p:cNvGrpSpPr>
          <p:nvPr/>
        </p:nvGrpSpPr>
        <p:grpSpPr bwMode="auto">
          <a:xfrm>
            <a:off x="3891100" y="2032718"/>
            <a:ext cx="1641475" cy="1589087"/>
            <a:chOff x="4141" y="1713"/>
            <a:chExt cx="1034" cy="1001"/>
          </a:xfrm>
        </p:grpSpPr>
        <p:sp>
          <p:nvSpPr>
            <p:cNvPr id="39" name="Rektangel med rundade hörn 49">
              <a:extLst>
                <a:ext uri="{FF2B5EF4-FFF2-40B4-BE49-F238E27FC236}">
                  <a16:creationId xmlns:a16="http://schemas.microsoft.com/office/drawing/2014/main" id="{16654331-41D7-D872-0923-7DE93DC09101}"/>
                </a:ext>
              </a:extLst>
            </p:cNvPr>
            <p:cNvSpPr/>
            <p:nvPr/>
          </p:nvSpPr>
          <p:spPr>
            <a:xfrm>
              <a:off x="4141" y="1716"/>
              <a:ext cx="367" cy="98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0" name="Rektangel med rundade hörn 59">
              <a:extLst>
                <a:ext uri="{FF2B5EF4-FFF2-40B4-BE49-F238E27FC236}">
                  <a16:creationId xmlns:a16="http://schemas.microsoft.com/office/drawing/2014/main" id="{9C38ADB3-2D6E-CBF4-A55D-53AF7A73AA05}"/>
                </a:ext>
              </a:extLst>
            </p:cNvPr>
            <p:cNvSpPr/>
            <p:nvPr/>
          </p:nvSpPr>
          <p:spPr>
            <a:xfrm>
              <a:off x="4566" y="1713"/>
              <a:ext cx="606" cy="477"/>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1" name="Rektangel med rundade hörn 60">
              <a:extLst>
                <a:ext uri="{FF2B5EF4-FFF2-40B4-BE49-F238E27FC236}">
                  <a16:creationId xmlns:a16="http://schemas.microsoft.com/office/drawing/2014/main" id="{71E4E021-7EF9-073B-BD38-A1CADC1C4755}"/>
                </a:ext>
              </a:extLst>
            </p:cNvPr>
            <p:cNvSpPr/>
            <p:nvPr/>
          </p:nvSpPr>
          <p:spPr>
            <a:xfrm>
              <a:off x="4569" y="2245"/>
              <a:ext cx="606" cy="469"/>
            </a:xfrm>
            <a:prstGeom prst="roundRect">
              <a:avLst/>
            </a:prstGeom>
            <a:no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2" name="Rektangel 41">
              <a:extLst>
                <a:ext uri="{FF2B5EF4-FFF2-40B4-BE49-F238E27FC236}">
                  <a16:creationId xmlns:a16="http://schemas.microsoft.com/office/drawing/2014/main" id="{37EF5B65-5209-90B4-9250-C7EAE76674AB}"/>
                </a:ext>
              </a:extLst>
            </p:cNvPr>
            <p:cNvSpPr/>
            <p:nvPr/>
          </p:nvSpPr>
          <p:spPr>
            <a:xfrm>
              <a:off x="4313" y="2027"/>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3" name="Rektangel 42">
              <a:extLst>
                <a:ext uri="{FF2B5EF4-FFF2-40B4-BE49-F238E27FC236}">
                  <a16:creationId xmlns:a16="http://schemas.microsoft.com/office/drawing/2014/main" id="{428D78A4-4C4A-C470-56D0-E67EAC8947DC}"/>
                </a:ext>
              </a:extLst>
            </p:cNvPr>
            <p:cNvSpPr/>
            <p:nvPr/>
          </p:nvSpPr>
          <p:spPr>
            <a:xfrm>
              <a:off x="4648" y="2463"/>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4" name="Rektangel 43">
              <a:extLst>
                <a:ext uri="{FF2B5EF4-FFF2-40B4-BE49-F238E27FC236}">
                  <a16:creationId xmlns:a16="http://schemas.microsoft.com/office/drawing/2014/main" id="{AB5B7E6B-06D1-DD3D-24CB-2FFFAF2FF94D}"/>
                </a:ext>
              </a:extLst>
            </p:cNvPr>
            <p:cNvSpPr/>
            <p:nvPr/>
          </p:nvSpPr>
          <p:spPr>
            <a:xfrm>
              <a:off x="4811" y="2300"/>
              <a:ext cx="115" cy="132"/>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5" name="Rektangel 44">
              <a:extLst>
                <a:ext uri="{FF2B5EF4-FFF2-40B4-BE49-F238E27FC236}">
                  <a16:creationId xmlns:a16="http://schemas.microsoft.com/office/drawing/2014/main" id="{B0FE5214-0F7B-1823-D182-06F8196F6370}"/>
                </a:ext>
              </a:extLst>
            </p:cNvPr>
            <p:cNvSpPr/>
            <p:nvPr/>
          </p:nvSpPr>
          <p:spPr>
            <a:xfrm>
              <a:off x="4956" y="1976"/>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6" name="Rektangel 45">
              <a:extLst>
                <a:ext uri="{FF2B5EF4-FFF2-40B4-BE49-F238E27FC236}">
                  <a16:creationId xmlns:a16="http://schemas.microsoft.com/office/drawing/2014/main" id="{5E791EE0-FF45-E960-0209-23EC1721BFA2}"/>
                </a:ext>
              </a:extLst>
            </p:cNvPr>
            <p:cNvSpPr/>
            <p:nvPr/>
          </p:nvSpPr>
          <p:spPr>
            <a:xfrm>
              <a:off x="4619" y="1902"/>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7" name="Rektangel 46">
              <a:extLst>
                <a:ext uri="{FF2B5EF4-FFF2-40B4-BE49-F238E27FC236}">
                  <a16:creationId xmlns:a16="http://schemas.microsoft.com/office/drawing/2014/main" id="{7881F9EB-7BDC-2D00-E3FA-F7F16CEF0399}"/>
                </a:ext>
              </a:extLst>
            </p:cNvPr>
            <p:cNvSpPr/>
            <p:nvPr/>
          </p:nvSpPr>
          <p:spPr>
            <a:xfrm>
              <a:off x="4287" y="1774"/>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8" name="Rektangel 47">
              <a:extLst>
                <a:ext uri="{FF2B5EF4-FFF2-40B4-BE49-F238E27FC236}">
                  <a16:creationId xmlns:a16="http://schemas.microsoft.com/office/drawing/2014/main" id="{A18464C0-0B79-5460-F542-C8A619D596D6}"/>
                </a:ext>
              </a:extLst>
            </p:cNvPr>
            <p:cNvSpPr/>
            <p:nvPr/>
          </p:nvSpPr>
          <p:spPr>
            <a:xfrm>
              <a:off x="4833" y="1793"/>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9" name="Rektangel 48">
              <a:extLst>
                <a:ext uri="{FF2B5EF4-FFF2-40B4-BE49-F238E27FC236}">
                  <a16:creationId xmlns:a16="http://schemas.microsoft.com/office/drawing/2014/main" id="{1038125F-1FE2-077C-422B-F91A8D379D33}"/>
                </a:ext>
              </a:extLst>
            </p:cNvPr>
            <p:cNvSpPr/>
            <p:nvPr/>
          </p:nvSpPr>
          <p:spPr>
            <a:xfrm>
              <a:off x="4957" y="2476"/>
              <a:ext cx="115" cy="131"/>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0" name="Rektangel 49">
              <a:extLst>
                <a:ext uri="{FF2B5EF4-FFF2-40B4-BE49-F238E27FC236}">
                  <a16:creationId xmlns:a16="http://schemas.microsoft.com/office/drawing/2014/main" id="{9AD5CE03-2892-9AC2-3A62-36040E4A553B}"/>
                </a:ext>
              </a:extLst>
            </p:cNvPr>
            <p:cNvSpPr/>
            <p:nvPr/>
          </p:nvSpPr>
          <p:spPr>
            <a:xfrm>
              <a:off x="4361" y="2429"/>
              <a:ext cx="115" cy="132"/>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1" name="Rektangel 50">
              <a:extLst>
                <a:ext uri="{FF2B5EF4-FFF2-40B4-BE49-F238E27FC236}">
                  <a16:creationId xmlns:a16="http://schemas.microsoft.com/office/drawing/2014/main" id="{47297306-9432-88F2-9EA4-1CF7AC2E9E3B}"/>
                </a:ext>
              </a:extLst>
            </p:cNvPr>
            <p:cNvSpPr/>
            <p:nvPr/>
          </p:nvSpPr>
          <p:spPr>
            <a:xfrm>
              <a:off x="4210" y="2229"/>
              <a:ext cx="115" cy="131"/>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sp>
        <p:nvSpPr>
          <p:cNvPr id="52" name="Text Box 49">
            <a:extLst>
              <a:ext uri="{FF2B5EF4-FFF2-40B4-BE49-F238E27FC236}">
                <a16:creationId xmlns:a16="http://schemas.microsoft.com/office/drawing/2014/main" id="{3A0545FD-1517-1D40-5F7B-0F7793AADBAA}"/>
              </a:ext>
            </a:extLst>
          </p:cNvPr>
          <p:cNvSpPr txBox="1">
            <a:spLocks noChangeArrowheads="1"/>
          </p:cNvSpPr>
          <p:nvPr/>
        </p:nvSpPr>
        <p:spPr bwMode="auto">
          <a:xfrm>
            <a:off x="667545" y="1565156"/>
            <a:ext cx="205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sz="1600" b="1">
                <a:latin typeface="Helvetica Light"/>
              </a:rPr>
              <a:t>Traditionell försäkring</a:t>
            </a:r>
          </a:p>
        </p:txBody>
      </p:sp>
      <p:sp>
        <p:nvSpPr>
          <p:cNvPr id="53" name="Text Box 50">
            <a:extLst>
              <a:ext uri="{FF2B5EF4-FFF2-40B4-BE49-F238E27FC236}">
                <a16:creationId xmlns:a16="http://schemas.microsoft.com/office/drawing/2014/main" id="{3B413B7A-F988-9B9C-228A-45DB45F7CBBF}"/>
              </a:ext>
            </a:extLst>
          </p:cNvPr>
          <p:cNvSpPr txBox="1">
            <a:spLocks noChangeArrowheads="1"/>
          </p:cNvSpPr>
          <p:nvPr/>
        </p:nvSpPr>
        <p:spPr bwMode="auto">
          <a:xfrm>
            <a:off x="6671551" y="1565156"/>
            <a:ext cx="17556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sz="1600" b="1">
                <a:latin typeface="Helvetica Light"/>
              </a:rPr>
              <a:t>Eget val av fonder</a:t>
            </a:r>
          </a:p>
        </p:txBody>
      </p:sp>
      <p:sp>
        <p:nvSpPr>
          <p:cNvPr id="54" name="Text Box 51">
            <a:extLst>
              <a:ext uri="{FF2B5EF4-FFF2-40B4-BE49-F238E27FC236}">
                <a16:creationId xmlns:a16="http://schemas.microsoft.com/office/drawing/2014/main" id="{ACA60B6C-ED5E-887F-A847-5E0D817E1DDE}"/>
              </a:ext>
            </a:extLst>
          </p:cNvPr>
          <p:cNvSpPr txBox="1">
            <a:spLocks noChangeArrowheads="1"/>
          </p:cNvSpPr>
          <p:nvPr/>
        </p:nvSpPr>
        <p:spPr bwMode="auto">
          <a:xfrm>
            <a:off x="3709542" y="1571325"/>
            <a:ext cx="19458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sv-SE" altLang="sv-SE" sz="1600" b="1">
                <a:latin typeface="Helvetica Light"/>
              </a:rPr>
              <a:t>Fond - Entrélösning </a:t>
            </a:r>
          </a:p>
        </p:txBody>
      </p:sp>
      <p:sp>
        <p:nvSpPr>
          <p:cNvPr id="55" name="Text Box 52">
            <a:extLst>
              <a:ext uri="{FF2B5EF4-FFF2-40B4-BE49-F238E27FC236}">
                <a16:creationId xmlns:a16="http://schemas.microsoft.com/office/drawing/2014/main" id="{77A5D86C-EFBD-1B65-4D0D-0F601D2E19D9}"/>
              </a:ext>
            </a:extLst>
          </p:cNvPr>
          <p:cNvSpPr txBox="1">
            <a:spLocks noChangeArrowheads="1"/>
          </p:cNvSpPr>
          <p:nvPr/>
        </p:nvSpPr>
        <p:spPr bwMode="auto">
          <a:xfrm>
            <a:off x="478768" y="3932662"/>
            <a:ext cx="2233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400">
                <a:latin typeface="Helvetica Light"/>
              </a:rPr>
              <a:t>- Pensionsbolaget placerar</a:t>
            </a:r>
          </a:p>
          <a:p>
            <a:pPr eaLnBrk="1" hangingPunct="1"/>
            <a:r>
              <a:rPr lang="sv-SE" altLang="sv-SE" sz="1400">
                <a:latin typeface="Helvetica Light"/>
              </a:rPr>
              <a:t>- Garanti av något slag</a:t>
            </a:r>
          </a:p>
        </p:txBody>
      </p:sp>
      <p:sp>
        <p:nvSpPr>
          <p:cNvPr id="56" name="Text Box 53">
            <a:extLst>
              <a:ext uri="{FF2B5EF4-FFF2-40B4-BE49-F238E27FC236}">
                <a16:creationId xmlns:a16="http://schemas.microsoft.com/office/drawing/2014/main" id="{3429C5DA-260D-3D5D-CA97-A81DED76F7F9}"/>
              </a:ext>
            </a:extLst>
          </p:cNvPr>
          <p:cNvSpPr txBox="1">
            <a:spLocks noChangeArrowheads="1"/>
          </p:cNvSpPr>
          <p:nvPr/>
        </p:nvSpPr>
        <p:spPr bwMode="auto">
          <a:xfrm>
            <a:off x="6512762" y="3911366"/>
            <a:ext cx="23164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400">
                <a:latin typeface="Helvetica Light"/>
              </a:rPr>
              <a:t>- Du väljer själv egna fonder</a:t>
            </a:r>
          </a:p>
          <a:p>
            <a:pPr eaLnBrk="1" hangingPunct="1"/>
            <a:r>
              <a:rPr lang="sv-SE" altLang="sv-SE" sz="1400">
                <a:latin typeface="Helvetica Light"/>
              </a:rPr>
              <a:t>- Ingen garanti </a:t>
            </a:r>
          </a:p>
        </p:txBody>
      </p:sp>
      <p:sp>
        <p:nvSpPr>
          <p:cNvPr id="57" name="Text Box 54">
            <a:extLst>
              <a:ext uri="{FF2B5EF4-FFF2-40B4-BE49-F238E27FC236}">
                <a16:creationId xmlns:a16="http://schemas.microsoft.com/office/drawing/2014/main" id="{C19C8F8D-1082-8D51-2515-784DBF0D063A}"/>
              </a:ext>
            </a:extLst>
          </p:cNvPr>
          <p:cNvSpPr txBox="1">
            <a:spLocks noChangeArrowheads="1"/>
          </p:cNvSpPr>
          <p:nvPr/>
        </p:nvSpPr>
        <p:spPr bwMode="auto">
          <a:xfrm>
            <a:off x="3167883" y="3947455"/>
            <a:ext cx="32641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400">
                <a:latin typeface="Helvetica Light"/>
              </a:rPr>
              <a:t>- Pensionsbolaget placerar i olika fonder</a:t>
            </a:r>
          </a:p>
          <a:p>
            <a:pPr eaLnBrk="1" hangingPunct="1"/>
            <a:r>
              <a:rPr lang="sv-SE" altLang="sv-SE" sz="1400">
                <a:latin typeface="Helvetica Light"/>
              </a:rPr>
              <a:t>- Ingen garanti</a:t>
            </a:r>
          </a:p>
        </p:txBody>
      </p:sp>
      <p:sp>
        <p:nvSpPr>
          <p:cNvPr id="58" name="Rektangel 57">
            <a:extLst>
              <a:ext uri="{FF2B5EF4-FFF2-40B4-BE49-F238E27FC236}">
                <a16:creationId xmlns:a16="http://schemas.microsoft.com/office/drawing/2014/main" id="{8AC48FA1-1DBF-E116-1347-DD43D7B71DB1}"/>
              </a:ext>
            </a:extLst>
          </p:cNvPr>
          <p:cNvSpPr/>
          <p:nvPr/>
        </p:nvSpPr>
        <p:spPr bwMode="auto">
          <a:xfrm>
            <a:off x="570818" y="4775747"/>
            <a:ext cx="182563" cy="20955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9" name="Rektangel 58">
            <a:extLst>
              <a:ext uri="{FF2B5EF4-FFF2-40B4-BE49-F238E27FC236}">
                <a16:creationId xmlns:a16="http://schemas.microsoft.com/office/drawing/2014/main" id="{D7C113B4-5859-E4B0-F682-C182D827394A}"/>
              </a:ext>
            </a:extLst>
          </p:cNvPr>
          <p:cNvSpPr/>
          <p:nvPr/>
        </p:nvSpPr>
        <p:spPr bwMode="auto">
          <a:xfrm>
            <a:off x="1265106" y="4777334"/>
            <a:ext cx="182563" cy="207963"/>
          </a:xfrm>
          <a:prstGeom prst="rect">
            <a:avLst/>
          </a:prstGeom>
          <a:solidFill>
            <a:srgbClr val="A6A6A6"/>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0" name="Rektangel 59">
            <a:extLst>
              <a:ext uri="{FF2B5EF4-FFF2-40B4-BE49-F238E27FC236}">
                <a16:creationId xmlns:a16="http://schemas.microsoft.com/office/drawing/2014/main" id="{F3EF9651-4CBA-DC45-0242-4DE823998C63}"/>
              </a:ext>
            </a:extLst>
          </p:cNvPr>
          <p:cNvSpPr/>
          <p:nvPr/>
        </p:nvSpPr>
        <p:spPr bwMode="auto">
          <a:xfrm>
            <a:off x="2662710" y="4770350"/>
            <a:ext cx="182563" cy="207963"/>
          </a:xfrm>
          <a:prstGeom prst="rect">
            <a:avLst/>
          </a:prstGeom>
          <a:solidFill>
            <a:srgbClr val="F4911E"/>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1" name="Rektangel 60">
            <a:extLst>
              <a:ext uri="{FF2B5EF4-FFF2-40B4-BE49-F238E27FC236}">
                <a16:creationId xmlns:a16="http://schemas.microsoft.com/office/drawing/2014/main" id="{20D16912-1D95-2B18-E6FD-77189A8AB71D}"/>
              </a:ext>
            </a:extLst>
          </p:cNvPr>
          <p:cNvSpPr/>
          <p:nvPr/>
        </p:nvSpPr>
        <p:spPr bwMode="auto">
          <a:xfrm>
            <a:off x="3635754" y="4768763"/>
            <a:ext cx="182563" cy="209550"/>
          </a:xfrm>
          <a:prstGeom prst="rect">
            <a:avLst/>
          </a:prstGeom>
          <a:solidFill>
            <a:schemeClr val="accent6">
              <a:lumMod val="60000"/>
              <a:lumOff val="40000"/>
            </a:schemeClr>
          </a:solidFill>
          <a:ln>
            <a:solidFill>
              <a:srgbClr val="F491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2" name="textruta 61">
            <a:extLst>
              <a:ext uri="{FF2B5EF4-FFF2-40B4-BE49-F238E27FC236}">
                <a16:creationId xmlns:a16="http://schemas.microsoft.com/office/drawing/2014/main" id="{1DEA78BA-0D05-5408-C1CF-1FDD392A114E}"/>
              </a:ext>
            </a:extLst>
          </p:cNvPr>
          <p:cNvSpPr txBox="1"/>
          <p:nvPr/>
        </p:nvSpPr>
        <p:spPr>
          <a:xfrm>
            <a:off x="757511" y="4749717"/>
            <a:ext cx="563605" cy="261610"/>
          </a:xfrm>
          <a:prstGeom prst="rect">
            <a:avLst/>
          </a:prstGeom>
          <a:noFill/>
        </p:spPr>
        <p:txBody>
          <a:bodyPr wrap="square" rtlCol="0">
            <a:spAutoFit/>
          </a:bodyPr>
          <a:lstStyle/>
          <a:p>
            <a:r>
              <a:rPr lang="sv-SE" sz="1050">
                <a:latin typeface="Helvetica Light" panose="020B0403020202020204"/>
              </a:rPr>
              <a:t>Aktier</a:t>
            </a:r>
          </a:p>
        </p:txBody>
      </p:sp>
      <p:sp>
        <p:nvSpPr>
          <p:cNvPr id="63" name="textruta 62">
            <a:extLst>
              <a:ext uri="{FF2B5EF4-FFF2-40B4-BE49-F238E27FC236}">
                <a16:creationId xmlns:a16="http://schemas.microsoft.com/office/drawing/2014/main" id="{85087EE3-035A-1E06-CCDF-2572EEEB7A5C}"/>
              </a:ext>
            </a:extLst>
          </p:cNvPr>
          <p:cNvSpPr txBox="1"/>
          <p:nvPr/>
        </p:nvSpPr>
        <p:spPr>
          <a:xfrm>
            <a:off x="1431481" y="4764715"/>
            <a:ext cx="1274505" cy="261610"/>
          </a:xfrm>
          <a:prstGeom prst="rect">
            <a:avLst/>
          </a:prstGeom>
          <a:noFill/>
        </p:spPr>
        <p:txBody>
          <a:bodyPr wrap="square" rtlCol="0">
            <a:spAutoFit/>
          </a:bodyPr>
          <a:lstStyle/>
          <a:p>
            <a:r>
              <a:rPr lang="sv-SE" sz="1050">
                <a:latin typeface="Helvetica Light" panose="020B0403020202020204"/>
              </a:rPr>
              <a:t>Räntor/obligationer</a:t>
            </a:r>
          </a:p>
        </p:txBody>
      </p:sp>
      <p:sp>
        <p:nvSpPr>
          <p:cNvPr id="64" name="textruta 63">
            <a:extLst>
              <a:ext uri="{FF2B5EF4-FFF2-40B4-BE49-F238E27FC236}">
                <a16:creationId xmlns:a16="http://schemas.microsoft.com/office/drawing/2014/main" id="{997857CB-44C8-9AE9-811E-35D947395CFC}"/>
              </a:ext>
            </a:extLst>
          </p:cNvPr>
          <p:cNvSpPr txBox="1"/>
          <p:nvPr/>
        </p:nvSpPr>
        <p:spPr>
          <a:xfrm>
            <a:off x="2833577" y="4742733"/>
            <a:ext cx="825748" cy="261610"/>
          </a:xfrm>
          <a:prstGeom prst="rect">
            <a:avLst/>
          </a:prstGeom>
          <a:noFill/>
        </p:spPr>
        <p:txBody>
          <a:bodyPr wrap="square" rtlCol="0">
            <a:spAutoFit/>
          </a:bodyPr>
          <a:lstStyle/>
          <a:p>
            <a:r>
              <a:rPr lang="sv-SE" sz="1050">
                <a:latin typeface="Helvetica Light" panose="020B0403020202020204"/>
              </a:rPr>
              <a:t>Fastigheter</a:t>
            </a:r>
          </a:p>
        </p:txBody>
      </p:sp>
      <p:sp>
        <p:nvSpPr>
          <p:cNvPr id="65" name="textruta 64">
            <a:extLst>
              <a:ext uri="{FF2B5EF4-FFF2-40B4-BE49-F238E27FC236}">
                <a16:creationId xmlns:a16="http://schemas.microsoft.com/office/drawing/2014/main" id="{03F99A73-10B7-0EA7-6F76-0148A2599E84}"/>
              </a:ext>
            </a:extLst>
          </p:cNvPr>
          <p:cNvSpPr txBox="1"/>
          <p:nvPr/>
        </p:nvSpPr>
        <p:spPr>
          <a:xfrm>
            <a:off x="3818317" y="4751993"/>
            <a:ext cx="1639564" cy="261610"/>
          </a:xfrm>
          <a:prstGeom prst="rect">
            <a:avLst/>
          </a:prstGeom>
          <a:noFill/>
        </p:spPr>
        <p:txBody>
          <a:bodyPr wrap="square" rtlCol="0">
            <a:spAutoFit/>
          </a:bodyPr>
          <a:lstStyle/>
          <a:p>
            <a:r>
              <a:rPr lang="sv-SE" sz="1050">
                <a:latin typeface="Helvetica Light" panose="020B0403020202020204"/>
              </a:rPr>
              <a:t>Alternativa placeringar</a:t>
            </a:r>
          </a:p>
        </p:txBody>
      </p:sp>
    </p:spTree>
    <p:extLst>
      <p:ext uri="{BB962C8B-B14F-4D97-AF65-F5344CB8AC3E}">
        <p14:creationId xmlns:p14="http://schemas.microsoft.com/office/powerpoint/2010/main" val="301216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52" grpId="0"/>
      <p:bldP spid="53" grpId="0"/>
      <p:bldP spid="54" grpId="0"/>
      <p:bldP spid="55"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 20">
            <a:extLst>
              <a:ext uri="{FF2B5EF4-FFF2-40B4-BE49-F238E27FC236}">
                <a16:creationId xmlns:a16="http://schemas.microsoft.com/office/drawing/2014/main" id="{27BE5FC5-EF2C-4556-83DC-BDE02D5E5C09}"/>
              </a:ext>
            </a:extLst>
          </p:cNvPr>
          <p:cNvGrpSpPr/>
          <p:nvPr/>
        </p:nvGrpSpPr>
        <p:grpSpPr>
          <a:xfrm>
            <a:off x="898110" y="1193368"/>
            <a:ext cx="6923984" cy="3429219"/>
            <a:chOff x="-79698" y="1349003"/>
            <a:chExt cx="9044186" cy="4376227"/>
          </a:xfrm>
          <a:effectLst>
            <a:outerShdw blurRad="50800" dist="38100" dir="2700000" algn="tl" rotWithShape="0">
              <a:prstClr val="black">
                <a:alpha val="40000"/>
              </a:prstClr>
            </a:outerShdw>
          </a:effectLst>
        </p:grpSpPr>
        <p:sp>
          <p:nvSpPr>
            <p:cNvPr id="3" name="Rectangle 45"/>
            <p:cNvSpPr/>
            <p:nvPr/>
          </p:nvSpPr>
          <p:spPr bwMode="auto">
            <a:xfrm>
              <a:off x="4052552" y="365049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eaLnBrk="0" hangingPunct="0">
                <a:defRPr/>
              </a:pPr>
              <a:r>
                <a:rPr lang="sv-SE" sz="900" dirty="0">
                  <a:ea typeface="ＭＳ Ｐゴシック" pitchFamily="48" charset="-128"/>
                  <a:cs typeface="Arial" charset="0"/>
                </a:rPr>
                <a:t>               </a:t>
              </a:r>
            </a:p>
          </p:txBody>
        </p:sp>
        <p:sp>
          <p:nvSpPr>
            <p:cNvPr id="4" name="TextBox 4"/>
            <p:cNvSpPr txBox="1">
              <a:spLocks noChangeArrowheads="1"/>
            </p:cNvSpPr>
            <p:nvPr/>
          </p:nvSpPr>
          <p:spPr bwMode="auto">
            <a:xfrm>
              <a:off x="545589" y="5383722"/>
              <a:ext cx="485603" cy="307776"/>
            </a:xfrm>
            <a:prstGeom prst="rect">
              <a:avLst/>
            </a:prstGeom>
            <a:noFill/>
            <a:ln w="9525">
              <a:noFill/>
              <a:miter lim="800000"/>
              <a:headEnd/>
              <a:tailEnd/>
            </a:ln>
          </p:spPr>
          <p:txBody>
            <a:bodyPr wrap="none">
              <a:spAutoFit/>
            </a:bodyPr>
            <a:lstStyle/>
            <a:p>
              <a:r>
                <a:rPr lang="en-US" sz="900" dirty="0"/>
                <a:t>D</a:t>
              </a:r>
              <a:r>
                <a:rPr lang="sv-SE" sz="900" dirty="0"/>
                <a:t>ag</a:t>
              </a:r>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900" dirty="0">
                <a:ea typeface="ＭＳ Ｐゴシック" pitchFamily="48" charset="-128"/>
                <a:cs typeface="Arial" charset="0"/>
              </a:endParaRPr>
            </a:p>
          </p:txBody>
        </p:sp>
        <p:sp>
          <p:nvSpPr>
            <p:cNvPr id="6" name="Rectangle 9"/>
            <p:cNvSpPr>
              <a:spLocks noChangeArrowheads="1"/>
            </p:cNvSpPr>
            <p:nvPr/>
          </p:nvSpPr>
          <p:spPr bwMode="auto">
            <a:xfrm>
              <a:off x="2802918" y="3308047"/>
              <a:ext cx="1183783" cy="982941"/>
            </a:xfrm>
            <a:prstGeom prst="rect">
              <a:avLst/>
            </a:prstGeom>
            <a:solidFill>
              <a:schemeClr val="bg1">
                <a:lumMod val="75000"/>
              </a:schemeClr>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eaLnBrk="0" hangingPunct="0"/>
              <a:endParaRPr lang="en-US" sz="900" dirty="0"/>
            </a:p>
          </p:txBody>
        </p:sp>
        <p:sp>
          <p:nvSpPr>
            <p:cNvPr id="7" name="TextBox 11"/>
            <p:cNvSpPr txBox="1">
              <a:spLocks noChangeArrowheads="1"/>
            </p:cNvSpPr>
            <p:nvPr/>
          </p:nvSpPr>
          <p:spPr bwMode="auto">
            <a:xfrm>
              <a:off x="1907812" y="5386675"/>
              <a:ext cx="618117" cy="338555"/>
            </a:xfrm>
            <a:prstGeom prst="rect">
              <a:avLst/>
            </a:prstGeom>
            <a:noFill/>
            <a:ln w="9525">
              <a:noFill/>
              <a:miter lim="800000"/>
              <a:headEnd/>
              <a:tailEnd/>
            </a:ln>
          </p:spPr>
          <p:txBody>
            <a:bodyPr wrap="none">
              <a:spAutoFit/>
            </a:bodyPr>
            <a:lstStyle/>
            <a:p>
              <a:r>
                <a:rPr lang="sv-SE" sz="1050" dirty="0"/>
                <a:t>2-14 </a:t>
              </a:r>
            </a:p>
          </p:txBody>
        </p:sp>
        <p:sp>
          <p:nvSpPr>
            <p:cNvPr id="8" name="TextBox 12"/>
            <p:cNvSpPr txBox="1">
              <a:spLocks noChangeArrowheads="1"/>
            </p:cNvSpPr>
            <p:nvPr/>
          </p:nvSpPr>
          <p:spPr bwMode="auto">
            <a:xfrm>
              <a:off x="1181625" y="5386675"/>
              <a:ext cx="338128" cy="338555"/>
            </a:xfrm>
            <a:prstGeom prst="rect">
              <a:avLst/>
            </a:prstGeom>
            <a:noFill/>
            <a:ln w="9525">
              <a:noFill/>
              <a:miter lim="800000"/>
              <a:headEnd/>
              <a:tailEnd/>
            </a:ln>
          </p:spPr>
          <p:txBody>
            <a:bodyPr wrap="none">
              <a:spAutoFit/>
            </a:bodyPr>
            <a:lstStyle/>
            <a:p>
              <a:r>
                <a:rPr lang="sv-SE" sz="1050" dirty="0"/>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1350" dirty="0">
                <a:ea typeface="ＭＳ Ｐゴシック" pitchFamily="48" charset="-128"/>
                <a:cs typeface="Arial" charset="0"/>
              </a:endParaRPr>
            </a:p>
          </p:txBody>
        </p:sp>
        <p:sp>
          <p:nvSpPr>
            <p:cNvPr id="10" name="TextBox 14"/>
            <p:cNvSpPr txBox="1">
              <a:spLocks noChangeArrowheads="1"/>
            </p:cNvSpPr>
            <p:nvPr/>
          </p:nvSpPr>
          <p:spPr bwMode="auto">
            <a:xfrm rot="16200000">
              <a:off x="722945" y="3663791"/>
              <a:ext cx="1216572" cy="338555"/>
            </a:xfrm>
            <a:prstGeom prst="rect">
              <a:avLst/>
            </a:prstGeom>
            <a:noFill/>
            <a:ln w="9525">
              <a:noFill/>
              <a:miter lim="800000"/>
              <a:headEnd/>
              <a:tailEnd/>
            </a:ln>
          </p:spPr>
          <p:txBody>
            <a:bodyPr wrap="none">
              <a:spAutoFit/>
            </a:bodyPr>
            <a:lstStyle/>
            <a:p>
              <a:r>
                <a:rPr lang="sv-SE" sz="1050" dirty="0"/>
                <a:t>Karensperiod</a:t>
              </a:r>
            </a:p>
          </p:txBody>
        </p:sp>
        <p:sp>
          <p:nvSpPr>
            <p:cNvPr id="11" name="Rectangle 15"/>
            <p:cNvSpPr/>
            <p:nvPr/>
          </p:nvSpPr>
          <p:spPr bwMode="auto">
            <a:xfrm>
              <a:off x="1553285" y="4656650"/>
              <a:ext cx="1176126" cy="761037"/>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900" dirty="0">
                <a:ea typeface="ＭＳ Ｐゴシック" pitchFamily="48" charset="-128"/>
                <a:cs typeface="Arial" charset="0"/>
              </a:endParaRPr>
            </a:p>
          </p:txBody>
        </p:sp>
        <p:sp>
          <p:nvSpPr>
            <p:cNvPr id="12" name="Rectangle 16"/>
            <p:cNvSpPr>
              <a:spLocks noChangeArrowheads="1"/>
            </p:cNvSpPr>
            <p:nvPr/>
          </p:nvSpPr>
          <p:spPr bwMode="auto">
            <a:xfrm>
              <a:off x="2802918" y="4569200"/>
              <a:ext cx="6101151" cy="848488"/>
            </a:xfrm>
            <a:prstGeom prst="rect">
              <a:avLst/>
            </a:prstGeom>
            <a:solidFill>
              <a:srgbClr val="FFCC66"/>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eaLnBrk="0" hangingPunct="0"/>
              <a:endParaRPr lang="en-US" sz="900" dirty="0"/>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sv-SE" sz="900" dirty="0">
                <a:ea typeface="ＭＳ Ｐゴシック" pitchFamily="48" charset="-128"/>
                <a:cs typeface="Arial" charset="0"/>
              </a:endParaRPr>
            </a:p>
          </p:txBody>
        </p:sp>
        <p:sp>
          <p:nvSpPr>
            <p:cNvPr id="14" name="TextBox 21"/>
            <p:cNvSpPr txBox="1">
              <a:spLocks noChangeArrowheads="1"/>
            </p:cNvSpPr>
            <p:nvPr/>
          </p:nvSpPr>
          <p:spPr bwMode="auto">
            <a:xfrm>
              <a:off x="3080405" y="5386675"/>
              <a:ext cx="710024" cy="338555"/>
            </a:xfrm>
            <a:prstGeom prst="rect">
              <a:avLst/>
            </a:prstGeom>
            <a:noFill/>
            <a:ln w="9525">
              <a:noFill/>
              <a:miter lim="800000"/>
              <a:headEnd/>
              <a:tailEnd/>
            </a:ln>
          </p:spPr>
          <p:txBody>
            <a:bodyPr wrap="none">
              <a:spAutoFit/>
            </a:bodyPr>
            <a:lstStyle/>
            <a:p>
              <a:r>
                <a:rPr lang="sv-SE" sz="1050" dirty="0"/>
                <a:t>15-90 </a:t>
              </a:r>
            </a:p>
          </p:txBody>
        </p:sp>
        <p:sp>
          <p:nvSpPr>
            <p:cNvPr id="15" name="TextBox 22"/>
            <p:cNvSpPr txBox="1">
              <a:spLocks noChangeArrowheads="1"/>
            </p:cNvSpPr>
            <p:nvPr/>
          </p:nvSpPr>
          <p:spPr bwMode="auto">
            <a:xfrm>
              <a:off x="4319201" y="5386675"/>
              <a:ext cx="761320" cy="338555"/>
            </a:xfrm>
            <a:prstGeom prst="rect">
              <a:avLst/>
            </a:prstGeom>
            <a:noFill/>
            <a:ln w="9525">
              <a:noFill/>
              <a:miter lim="800000"/>
              <a:headEnd/>
              <a:tailEnd/>
            </a:ln>
          </p:spPr>
          <p:txBody>
            <a:bodyPr wrap="none">
              <a:spAutoFit/>
            </a:bodyPr>
            <a:lstStyle/>
            <a:p>
              <a:r>
                <a:rPr lang="sv-SE" sz="1050" dirty="0"/>
                <a:t>91-364</a:t>
              </a:r>
            </a:p>
          </p:txBody>
        </p:sp>
        <p:sp>
          <p:nvSpPr>
            <p:cNvPr id="16" name="TextBox 23"/>
            <p:cNvSpPr txBox="1">
              <a:spLocks noChangeArrowheads="1"/>
            </p:cNvSpPr>
            <p:nvPr/>
          </p:nvSpPr>
          <p:spPr bwMode="auto">
            <a:xfrm>
              <a:off x="5254000" y="5386675"/>
              <a:ext cx="577509" cy="338555"/>
            </a:xfrm>
            <a:prstGeom prst="rect">
              <a:avLst/>
            </a:prstGeom>
            <a:noFill/>
            <a:ln w="9525">
              <a:noFill/>
              <a:miter lim="800000"/>
              <a:headEnd/>
              <a:tailEnd/>
            </a:ln>
          </p:spPr>
          <p:txBody>
            <a:bodyPr wrap="none">
              <a:spAutoFit/>
            </a:bodyPr>
            <a:lstStyle/>
            <a:p>
              <a:r>
                <a:rPr lang="sv-SE" sz="1050" dirty="0"/>
                <a:t>365-</a:t>
              </a:r>
            </a:p>
          </p:txBody>
        </p:sp>
        <p:sp>
          <p:nvSpPr>
            <p:cNvPr id="17" name="TextBox 24"/>
            <p:cNvSpPr txBox="1">
              <a:spLocks noChangeArrowheads="1"/>
            </p:cNvSpPr>
            <p:nvPr/>
          </p:nvSpPr>
          <p:spPr bwMode="auto">
            <a:xfrm>
              <a:off x="7663991" y="5386675"/>
              <a:ext cx="1256102" cy="324037"/>
            </a:xfrm>
            <a:prstGeom prst="rect">
              <a:avLst/>
            </a:prstGeom>
            <a:noFill/>
            <a:ln w="9525">
              <a:noFill/>
              <a:miter lim="800000"/>
              <a:headEnd/>
              <a:tailEnd/>
            </a:ln>
          </p:spPr>
          <p:txBody>
            <a:bodyPr wrap="square">
              <a:spAutoFit/>
            </a:bodyPr>
            <a:lstStyle/>
            <a:p>
              <a:pPr algn="r"/>
              <a:r>
                <a:rPr lang="sv-SE" sz="1050" dirty="0"/>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a:effectLst>
              <a:outerShdw blurRad="50800" dist="38100" dir="2700000" algn="tl" rotWithShape="0">
                <a:prstClr val="black">
                  <a:alpha val="40000"/>
                </a:prstClr>
              </a:outerShdw>
            </a:effectLst>
          </p:spPr>
          <p:txBody>
            <a:bodyPr/>
            <a:lstStyle/>
            <a:p>
              <a:pPr eaLnBrk="0" hangingPunct="0"/>
              <a:endParaRPr lang="en-US" sz="900" dirty="0"/>
            </a:p>
          </p:txBody>
        </p:sp>
        <p:sp>
          <p:nvSpPr>
            <p:cNvPr id="26" name="Rectangle 41"/>
            <p:cNvSpPr/>
            <p:nvPr/>
          </p:nvSpPr>
          <p:spPr bwMode="auto">
            <a:xfrm>
              <a:off x="5302185" y="4572964"/>
              <a:ext cx="2354750" cy="202739"/>
            </a:xfrm>
            <a:prstGeom prst="rect">
              <a:avLst/>
            </a:prstGeom>
            <a:solidFill>
              <a:schemeClr val="bg1"/>
            </a:solidFill>
            <a:ln w="0" cap="flat" cmpd="sng" algn="ctr">
              <a:noFill/>
              <a:prstDash val="solid"/>
              <a:round/>
              <a:headEnd type="none" w="med" len="med"/>
              <a:tailEnd type="none" w="med" len="med"/>
            </a:ln>
            <a:effectLst/>
          </p:spPr>
          <p:txBody>
            <a:bodyPr/>
            <a:lstStyle/>
            <a:p>
              <a:pPr eaLnBrk="0" hangingPunct="0">
                <a:defRPr/>
              </a:pPr>
              <a:r>
                <a:rPr lang="sv-SE" sz="900" dirty="0">
                  <a:ea typeface="ＭＳ Ｐゴシック" pitchFamily="48" charset="-128"/>
                  <a:cs typeface="Arial" charset="0"/>
                </a:rPr>
                <a:t> </a:t>
              </a:r>
            </a:p>
          </p:txBody>
        </p:sp>
        <p:sp>
          <p:nvSpPr>
            <p:cNvPr id="27" name="Rectangle 48"/>
            <p:cNvSpPr/>
            <p:nvPr/>
          </p:nvSpPr>
          <p:spPr bwMode="auto">
            <a:xfrm>
              <a:off x="7452321" y="4517563"/>
              <a:ext cx="1450500" cy="34962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r>
                <a:rPr lang="sv-SE" sz="750" dirty="0">
                  <a:solidFill>
                    <a:schemeClr val="bg1"/>
                  </a:solidFill>
                </a:rPr>
                <a:t>ITP sjukpension 15%</a:t>
              </a:r>
            </a:p>
          </p:txBody>
        </p:sp>
        <p:sp>
          <p:nvSpPr>
            <p:cNvPr id="28" name="TextBox 56"/>
            <p:cNvSpPr txBox="1">
              <a:spLocks noChangeArrowheads="1"/>
            </p:cNvSpPr>
            <p:nvPr/>
          </p:nvSpPr>
          <p:spPr bwMode="auto">
            <a:xfrm>
              <a:off x="2799308" y="4808009"/>
              <a:ext cx="2481147" cy="492443"/>
            </a:xfrm>
            <a:prstGeom prst="rect">
              <a:avLst/>
            </a:prstGeom>
            <a:noFill/>
            <a:ln w="9525">
              <a:noFill/>
              <a:miter lim="800000"/>
              <a:headEnd/>
              <a:tailEnd/>
            </a:ln>
          </p:spPr>
          <p:txBody>
            <a:bodyPr wrap="square">
              <a:spAutoFit/>
            </a:bodyPr>
            <a:lstStyle/>
            <a:p>
              <a:pPr algn="ctr"/>
              <a:r>
                <a:rPr lang="sv-SE" sz="900" dirty="0"/>
                <a:t>Sjukpenning</a:t>
              </a:r>
            </a:p>
            <a:p>
              <a:pPr algn="ctr"/>
              <a:r>
                <a:rPr lang="sv-SE" sz="900" dirty="0"/>
                <a:t>ca 80% </a:t>
              </a:r>
            </a:p>
          </p:txBody>
        </p:sp>
        <p:sp>
          <p:nvSpPr>
            <p:cNvPr id="30" name="Rectangle 61"/>
            <p:cNvSpPr/>
            <p:nvPr/>
          </p:nvSpPr>
          <p:spPr bwMode="auto">
            <a:xfrm>
              <a:off x="4059609" y="4365104"/>
              <a:ext cx="1220845" cy="21266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r>
                <a:rPr lang="sv-SE" sz="600" dirty="0">
                  <a:solidFill>
                    <a:schemeClr val="bg1"/>
                  </a:solidFill>
                </a:rPr>
                <a:t>ITP sjukpension 10%</a:t>
              </a:r>
            </a:p>
          </p:txBody>
        </p:sp>
        <p:sp>
          <p:nvSpPr>
            <p:cNvPr id="31" name="TextBox 63"/>
            <p:cNvSpPr txBox="1">
              <a:spLocks noChangeArrowheads="1"/>
            </p:cNvSpPr>
            <p:nvPr/>
          </p:nvSpPr>
          <p:spPr bwMode="auto">
            <a:xfrm>
              <a:off x="4061383" y="3674127"/>
              <a:ext cx="4845789" cy="307776"/>
            </a:xfrm>
            <a:prstGeom prst="rect">
              <a:avLst/>
            </a:prstGeom>
            <a:noFill/>
            <a:ln w="9525">
              <a:noFill/>
              <a:miter lim="800000"/>
              <a:headEnd/>
              <a:tailEnd/>
            </a:ln>
          </p:spPr>
          <p:txBody>
            <a:bodyPr wrap="square">
              <a:spAutoFit/>
            </a:bodyPr>
            <a:lstStyle/>
            <a:p>
              <a:pPr algn="ctr"/>
              <a:r>
                <a:rPr lang="sv-SE" sz="900" dirty="0">
                  <a:solidFill>
                    <a:schemeClr val="bg1"/>
                  </a:solidFill>
                </a:rPr>
                <a:t>ITP sjukpension 65%</a:t>
              </a:r>
            </a:p>
          </p:txBody>
        </p:sp>
        <p:sp>
          <p:nvSpPr>
            <p:cNvPr id="33" name="TextBox 50"/>
            <p:cNvSpPr txBox="1">
              <a:spLocks noChangeArrowheads="1"/>
            </p:cNvSpPr>
            <p:nvPr/>
          </p:nvSpPr>
          <p:spPr bwMode="auto">
            <a:xfrm>
              <a:off x="7452321" y="5001195"/>
              <a:ext cx="1455359" cy="430887"/>
            </a:xfrm>
            <a:prstGeom prst="rect">
              <a:avLst/>
            </a:prstGeom>
            <a:noFill/>
            <a:ln w="9525">
              <a:noFill/>
              <a:miter lim="800000"/>
              <a:headEnd/>
              <a:tailEnd/>
            </a:ln>
          </p:spPr>
          <p:txBody>
            <a:bodyPr wrap="square">
              <a:spAutoFit/>
            </a:bodyPr>
            <a:lstStyle/>
            <a:p>
              <a:pPr algn="ctr"/>
              <a:r>
                <a:rPr lang="sv-SE" sz="750" dirty="0"/>
                <a:t>Sjukersättning  </a:t>
              </a:r>
              <a:br>
                <a:rPr lang="sv-SE" sz="750" dirty="0"/>
              </a:br>
              <a:r>
                <a:rPr lang="sv-SE" sz="750" dirty="0"/>
                <a:t>ca 64%</a:t>
              </a:r>
            </a:p>
          </p:txBody>
        </p:sp>
        <p:sp>
          <p:nvSpPr>
            <p:cNvPr id="38" name="TextBox 63"/>
            <p:cNvSpPr txBox="1">
              <a:spLocks noChangeArrowheads="1"/>
            </p:cNvSpPr>
            <p:nvPr/>
          </p:nvSpPr>
          <p:spPr bwMode="auto">
            <a:xfrm>
              <a:off x="4055416" y="2872292"/>
              <a:ext cx="4845789" cy="307776"/>
            </a:xfrm>
            <a:prstGeom prst="rect">
              <a:avLst/>
            </a:prstGeom>
            <a:solidFill>
              <a:srgbClr val="E07523"/>
            </a:solidFill>
            <a:ln w="9525">
              <a:noFill/>
              <a:miter lim="800000"/>
              <a:headEnd/>
              <a:tailEnd/>
            </a:ln>
          </p:spPr>
          <p:txBody>
            <a:bodyPr wrap="square">
              <a:spAutoFit/>
            </a:bodyPr>
            <a:lstStyle/>
            <a:p>
              <a:pPr algn="ctr"/>
              <a:r>
                <a:rPr lang="sv-SE" sz="900" dirty="0">
                  <a:solidFill>
                    <a:schemeClr val="bg1"/>
                  </a:solidFill>
                </a:rPr>
                <a:t>ITP sjukpension 32,5%</a:t>
              </a:r>
            </a:p>
          </p:txBody>
        </p:sp>
        <p:sp>
          <p:nvSpPr>
            <p:cNvPr id="41" name="TextBox 51"/>
            <p:cNvSpPr txBox="1">
              <a:spLocks noChangeArrowheads="1"/>
            </p:cNvSpPr>
            <p:nvPr/>
          </p:nvSpPr>
          <p:spPr bwMode="auto">
            <a:xfrm rot="16200000">
              <a:off x="1055923" y="3645629"/>
              <a:ext cx="2183681" cy="307776"/>
            </a:xfrm>
            <a:prstGeom prst="rect">
              <a:avLst/>
            </a:prstGeom>
            <a:noFill/>
            <a:ln w="9525">
              <a:noFill/>
              <a:miter lim="800000"/>
              <a:headEnd/>
              <a:tailEnd/>
            </a:ln>
          </p:spPr>
          <p:txBody>
            <a:bodyPr wrap="square">
              <a:spAutoFit/>
            </a:bodyPr>
            <a:lstStyle/>
            <a:p>
              <a:pPr algn="ctr"/>
              <a:r>
                <a:rPr lang="sv-SE" sz="900" dirty="0"/>
                <a:t>Arbetsgivare sjuklön 80%</a:t>
              </a:r>
            </a:p>
          </p:txBody>
        </p:sp>
        <p:sp>
          <p:nvSpPr>
            <p:cNvPr id="42" name="TextBox 51"/>
            <p:cNvSpPr txBox="1">
              <a:spLocks noChangeArrowheads="1"/>
            </p:cNvSpPr>
            <p:nvPr/>
          </p:nvSpPr>
          <p:spPr bwMode="auto">
            <a:xfrm>
              <a:off x="2824319" y="4334222"/>
              <a:ext cx="1168471" cy="246221"/>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sv-SE" sz="600" dirty="0"/>
                <a:t>Sjuklön 10%</a:t>
              </a:r>
            </a:p>
          </p:txBody>
        </p:sp>
        <p:sp>
          <p:nvSpPr>
            <p:cNvPr id="43" name="TextBox 65"/>
            <p:cNvSpPr txBox="1">
              <a:spLocks noChangeArrowheads="1"/>
            </p:cNvSpPr>
            <p:nvPr/>
          </p:nvSpPr>
          <p:spPr bwMode="auto">
            <a:xfrm>
              <a:off x="4051547" y="3362226"/>
              <a:ext cx="4669452" cy="294578"/>
            </a:xfrm>
            <a:prstGeom prst="rect">
              <a:avLst/>
            </a:prstGeom>
            <a:solidFill>
              <a:srgbClr val="DE9F1F"/>
            </a:solidFill>
            <a:ln w="9525">
              <a:noFill/>
              <a:miter lim="800000"/>
              <a:headEnd/>
              <a:tailEnd/>
            </a:ln>
          </p:spPr>
          <p:txBody>
            <a:bodyPr wrap="square">
              <a:spAutoFit/>
            </a:bodyPr>
            <a:lstStyle/>
            <a:p>
              <a:pPr algn="ctr"/>
              <a:r>
                <a:rPr lang="sv-SE" sz="900" dirty="0"/>
                <a:t>Euro Accident kompl sjukförsäkring 15%</a:t>
              </a:r>
            </a:p>
          </p:txBody>
        </p:sp>
        <p:sp>
          <p:nvSpPr>
            <p:cNvPr id="44" name="TextBox 65"/>
            <p:cNvSpPr txBox="1">
              <a:spLocks noChangeArrowheads="1"/>
            </p:cNvSpPr>
            <p:nvPr/>
          </p:nvSpPr>
          <p:spPr bwMode="auto">
            <a:xfrm>
              <a:off x="4053855" y="2234995"/>
              <a:ext cx="4667145" cy="648073"/>
            </a:xfrm>
            <a:prstGeom prst="rect">
              <a:avLst/>
            </a:prstGeom>
            <a:solidFill>
              <a:srgbClr val="DE9F1F"/>
            </a:solidFill>
            <a:ln w="9525">
              <a:noFill/>
              <a:miter lim="800000"/>
              <a:headEnd/>
              <a:tailEnd/>
            </a:ln>
          </p:spPr>
          <p:txBody>
            <a:bodyPr wrap="square" anchor="ctr" anchorCtr="0">
              <a:spAutoFit/>
            </a:bodyPr>
            <a:lstStyle/>
            <a:p>
              <a:endParaRPr lang="sv-SE" sz="900" dirty="0"/>
            </a:p>
            <a:p>
              <a:pPr algn="ctr"/>
              <a:r>
                <a:rPr lang="sv-SE" sz="900" dirty="0"/>
                <a:t>Euro Accident kompl sjukförsäkring 47,5%</a:t>
              </a:r>
            </a:p>
            <a:p>
              <a:endParaRPr lang="sv-SE" sz="900" dirty="0"/>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6"/>
            <p:cNvSpPr txBox="1">
              <a:spLocks noChangeArrowheads="1"/>
            </p:cNvSpPr>
            <p:nvPr/>
          </p:nvSpPr>
          <p:spPr bwMode="auto">
            <a:xfrm>
              <a:off x="5302184" y="4879077"/>
              <a:ext cx="2361807" cy="492443"/>
            </a:xfrm>
            <a:prstGeom prst="rect">
              <a:avLst/>
            </a:prstGeom>
            <a:noFill/>
            <a:ln w="9525">
              <a:noFill/>
              <a:miter lim="800000"/>
              <a:headEnd/>
              <a:tailEnd/>
            </a:ln>
          </p:spPr>
          <p:txBody>
            <a:bodyPr wrap="square">
              <a:spAutoFit/>
            </a:bodyPr>
            <a:lstStyle/>
            <a:p>
              <a:pPr algn="ctr"/>
              <a:r>
                <a:rPr lang="sv-SE" sz="900" dirty="0"/>
                <a:t>Sjukpenning</a:t>
              </a:r>
            </a:p>
            <a:p>
              <a:pPr algn="ctr"/>
              <a:r>
                <a:rPr lang="sv-SE" sz="900" dirty="0"/>
                <a:t> ca 75% </a:t>
              </a:r>
            </a:p>
          </p:txBody>
        </p:sp>
        <p:cxnSp>
          <p:nvCxnSpPr>
            <p:cNvPr id="56" name="Straight Connector 55"/>
            <p:cNvCxnSpPr>
              <a:cxnSpLocks/>
            </p:cNvCxnSpPr>
            <p:nvPr/>
          </p:nvCxnSpPr>
          <p:spPr bwMode="auto">
            <a:xfrm flipH="1">
              <a:off x="7459678" y="4371338"/>
              <a:ext cx="1504810" cy="2777"/>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99646"/>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5"/>
            <p:cNvSpPr txBox="1">
              <a:spLocks noChangeArrowheads="1"/>
            </p:cNvSpPr>
            <p:nvPr/>
          </p:nvSpPr>
          <p:spPr bwMode="auto">
            <a:xfrm>
              <a:off x="845" y="1932288"/>
              <a:ext cx="1239056" cy="559700"/>
            </a:xfrm>
            <a:prstGeom prst="rect">
              <a:avLst/>
            </a:prstGeom>
            <a:noFill/>
            <a:ln w="9525">
              <a:noFill/>
              <a:miter lim="800000"/>
              <a:headEnd/>
              <a:tailEnd/>
            </a:ln>
          </p:spPr>
          <p:txBody>
            <a:bodyPr wrap="square">
              <a:spAutoFit/>
            </a:bodyPr>
            <a:lstStyle/>
            <a:p>
              <a:pPr algn="ctr"/>
              <a:r>
                <a:rPr lang="sv-SE" sz="750" dirty="0"/>
                <a:t>30 inkomstbasbelopp</a:t>
              </a:r>
            </a:p>
            <a:p>
              <a:pPr algn="ctr"/>
              <a:r>
                <a:rPr lang="sv-SE" sz="750" dirty="0"/>
                <a:t>185 750 kr/mån</a:t>
              </a:r>
            </a:p>
          </p:txBody>
        </p:sp>
        <p:sp>
          <p:nvSpPr>
            <p:cNvPr id="47" name="TextBox 6"/>
            <p:cNvSpPr txBox="1">
              <a:spLocks noChangeArrowheads="1"/>
            </p:cNvSpPr>
            <p:nvPr/>
          </p:nvSpPr>
          <p:spPr bwMode="auto">
            <a:xfrm>
              <a:off x="-79698" y="2905001"/>
              <a:ext cx="1239056" cy="559700"/>
            </a:xfrm>
            <a:prstGeom prst="rect">
              <a:avLst/>
            </a:prstGeom>
            <a:noFill/>
            <a:ln w="9525">
              <a:noFill/>
              <a:miter lim="800000"/>
              <a:headEnd/>
              <a:tailEnd/>
            </a:ln>
          </p:spPr>
          <p:txBody>
            <a:bodyPr wrap="square">
              <a:spAutoFit/>
            </a:bodyPr>
            <a:lstStyle/>
            <a:p>
              <a:pPr algn="ctr"/>
              <a:r>
                <a:rPr lang="sv-SE" sz="750" dirty="0"/>
                <a:t>20 inkomstbasbelopp</a:t>
              </a:r>
            </a:p>
            <a:p>
              <a:pPr algn="ctr"/>
              <a:r>
                <a:rPr lang="sv-SE" sz="750" dirty="0"/>
                <a:t>123 833 kr/mån</a:t>
              </a:r>
            </a:p>
          </p:txBody>
        </p:sp>
        <p:sp>
          <p:nvSpPr>
            <p:cNvPr id="49" name="TextBox 51">
              <a:extLst>
                <a:ext uri="{FF2B5EF4-FFF2-40B4-BE49-F238E27FC236}">
                  <a16:creationId xmlns:a16="http://schemas.microsoft.com/office/drawing/2014/main" id="{A41124E1-2414-4DBB-B53D-EBA15D7C88AA}"/>
                </a:ext>
              </a:extLst>
            </p:cNvPr>
            <p:cNvSpPr txBox="1">
              <a:spLocks noChangeArrowheads="1"/>
            </p:cNvSpPr>
            <p:nvPr/>
          </p:nvSpPr>
          <p:spPr bwMode="auto">
            <a:xfrm rot="16200000">
              <a:off x="2302969" y="3140876"/>
              <a:ext cx="2183679" cy="307776"/>
            </a:xfrm>
            <a:prstGeom prst="rect">
              <a:avLst/>
            </a:prstGeom>
            <a:noFill/>
            <a:ln w="9525">
              <a:noFill/>
              <a:miter lim="800000"/>
              <a:headEnd/>
              <a:tailEnd/>
            </a:ln>
          </p:spPr>
          <p:txBody>
            <a:bodyPr wrap="square">
              <a:spAutoFit/>
            </a:bodyPr>
            <a:lstStyle/>
            <a:p>
              <a:pPr algn="ctr"/>
              <a:r>
                <a:rPr lang="sv-SE" sz="900" dirty="0"/>
                <a:t>Arbetsgivare sjuklön 90%</a:t>
              </a:r>
            </a:p>
          </p:txBody>
        </p:sp>
        <p:cxnSp>
          <p:nvCxnSpPr>
            <p:cNvPr id="39" name="Straight Connector 55">
              <a:extLst>
                <a:ext uri="{FF2B5EF4-FFF2-40B4-BE49-F238E27FC236}">
                  <a16:creationId xmlns:a16="http://schemas.microsoft.com/office/drawing/2014/main" id="{A7043F60-4643-4CAD-8104-E2C69BA95DA1}"/>
                </a:ext>
              </a:extLst>
            </p:cNvPr>
            <p:cNvCxnSpPr>
              <a:cxnSpLocks/>
            </p:cNvCxnSpPr>
            <p:nvPr/>
          </p:nvCxnSpPr>
          <p:spPr bwMode="auto">
            <a:xfrm flipH="1" flipV="1">
              <a:off x="1092503" y="4284932"/>
              <a:ext cx="6359818" cy="7428"/>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7">
              <a:extLst>
                <a:ext uri="{FF2B5EF4-FFF2-40B4-BE49-F238E27FC236}">
                  <a16:creationId xmlns:a16="http://schemas.microsoft.com/office/drawing/2014/main" id="{D53E0542-6897-48E0-8A28-1726DC758A85}"/>
                </a:ext>
              </a:extLst>
            </p:cNvPr>
            <p:cNvSpPr txBox="1">
              <a:spLocks noChangeArrowheads="1"/>
            </p:cNvSpPr>
            <p:nvPr/>
          </p:nvSpPr>
          <p:spPr bwMode="auto">
            <a:xfrm>
              <a:off x="35496" y="4068838"/>
              <a:ext cx="1057007" cy="559700"/>
            </a:xfrm>
            <a:prstGeom prst="rect">
              <a:avLst/>
            </a:prstGeom>
            <a:noFill/>
            <a:ln w="9525">
              <a:noFill/>
              <a:miter lim="800000"/>
              <a:headEnd/>
              <a:tailEnd/>
            </a:ln>
          </p:spPr>
          <p:txBody>
            <a:bodyPr wrap="square">
              <a:spAutoFit/>
            </a:bodyPr>
            <a:lstStyle/>
            <a:p>
              <a:pPr algn="ctr"/>
              <a:r>
                <a:rPr lang="sv-SE" sz="750" dirty="0"/>
                <a:t>10 prisbasbelopp</a:t>
              </a:r>
            </a:p>
            <a:p>
              <a:pPr algn="ctr"/>
              <a:r>
                <a:rPr lang="sv-SE" sz="750" dirty="0"/>
                <a:t>43 750 kr/mån</a:t>
              </a:r>
            </a:p>
          </p:txBody>
        </p:sp>
        <p:sp>
          <p:nvSpPr>
            <p:cNvPr id="50" name="Rectangle 61">
              <a:extLst>
                <a:ext uri="{FF2B5EF4-FFF2-40B4-BE49-F238E27FC236}">
                  <a16:creationId xmlns:a16="http://schemas.microsoft.com/office/drawing/2014/main" id="{981DF3E1-DD1E-44D6-9E61-3B0DC4D3D866}"/>
                </a:ext>
              </a:extLst>
            </p:cNvPr>
            <p:cNvSpPr/>
            <p:nvPr/>
          </p:nvSpPr>
          <p:spPr bwMode="auto">
            <a:xfrm>
              <a:off x="7452847" y="4187297"/>
              <a:ext cx="1455358" cy="17575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endParaRPr lang="sv-SE" sz="600" dirty="0">
                <a:solidFill>
                  <a:schemeClr val="bg1"/>
                </a:solidFill>
              </a:endParaRPr>
            </a:p>
          </p:txBody>
        </p:sp>
        <p:sp>
          <p:nvSpPr>
            <p:cNvPr id="48" name="TextBox 7"/>
            <p:cNvSpPr txBox="1">
              <a:spLocks noChangeArrowheads="1"/>
            </p:cNvSpPr>
            <p:nvPr/>
          </p:nvSpPr>
          <p:spPr bwMode="auto">
            <a:xfrm>
              <a:off x="7663991" y="4070097"/>
              <a:ext cx="1057007" cy="353495"/>
            </a:xfrm>
            <a:prstGeom prst="rect">
              <a:avLst/>
            </a:prstGeom>
            <a:noFill/>
            <a:ln w="9525">
              <a:noFill/>
              <a:miter lim="800000"/>
              <a:headEnd/>
              <a:tailEnd/>
            </a:ln>
          </p:spPr>
          <p:txBody>
            <a:bodyPr wrap="square">
              <a:spAutoFit/>
            </a:bodyPr>
            <a:lstStyle/>
            <a:p>
              <a:pPr algn="ctr"/>
              <a:r>
                <a:rPr lang="sv-SE" sz="600" dirty="0"/>
                <a:t>7,5 prisbasbelopp</a:t>
              </a:r>
            </a:p>
            <a:p>
              <a:pPr algn="ctr"/>
              <a:r>
                <a:rPr lang="sv-SE" sz="600" dirty="0"/>
                <a:t>32 813 kr/mån</a:t>
              </a:r>
            </a:p>
          </p:txBody>
        </p:sp>
      </p:grpSp>
      <p:sp>
        <p:nvSpPr>
          <p:cNvPr id="19" name="textruta 18">
            <a:extLst>
              <a:ext uri="{FF2B5EF4-FFF2-40B4-BE49-F238E27FC236}">
                <a16:creationId xmlns:a16="http://schemas.microsoft.com/office/drawing/2014/main" id="{3777186D-E2C7-4320-05BB-9A7116A1C2AC}"/>
              </a:ext>
            </a:extLst>
          </p:cNvPr>
          <p:cNvSpPr txBox="1"/>
          <p:nvPr/>
        </p:nvSpPr>
        <p:spPr>
          <a:xfrm>
            <a:off x="857427" y="520913"/>
            <a:ext cx="7262283" cy="523220"/>
          </a:xfrm>
          <a:prstGeom prst="rect">
            <a:avLst/>
          </a:prstGeom>
          <a:noFill/>
        </p:spPr>
        <p:txBody>
          <a:bodyPr wrap="square">
            <a:spAutoFit/>
          </a:bodyPr>
          <a:lstStyle/>
          <a:p>
            <a:r>
              <a:rPr lang="sv-SE" sz="2800" b="1" dirty="0">
                <a:solidFill>
                  <a:srgbClr val="F4911E"/>
                </a:solidFill>
                <a:latin typeface="Helvetica" pitchFamily="2" charset="0"/>
                <a:ea typeface="Roboto" panose="02000000000000000000" pitchFamily="2" charset="0"/>
                <a:cs typeface="Arial"/>
              </a:rPr>
              <a:t>Sjukersättningar inkl. Kompsjuk </a:t>
            </a:r>
            <a:endParaRPr lang="sv-SE" dirty="0"/>
          </a:p>
        </p:txBody>
      </p:sp>
    </p:spTree>
    <p:extLst>
      <p:ext uri="{BB962C8B-B14F-4D97-AF65-F5344CB8AC3E}">
        <p14:creationId xmlns:p14="http://schemas.microsoft.com/office/powerpoint/2010/main" val="258260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 20">
            <a:extLst>
              <a:ext uri="{FF2B5EF4-FFF2-40B4-BE49-F238E27FC236}">
                <a16:creationId xmlns:a16="http://schemas.microsoft.com/office/drawing/2014/main" id="{27BE5FC5-EF2C-4556-83DC-BDE02D5E5C09}"/>
              </a:ext>
            </a:extLst>
          </p:cNvPr>
          <p:cNvGrpSpPr/>
          <p:nvPr/>
        </p:nvGrpSpPr>
        <p:grpSpPr>
          <a:xfrm>
            <a:off x="947806" y="1123122"/>
            <a:ext cx="6923984" cy="3429219"/>
            <a:chOff x="-79698" y="1349003"/>
            <a:chExt cx="9044186" cy="4376227"/>
          </a:xfrm>
          <a:effectLst>
            <a:outerShdw blurRad="50800" dist="38100" dir="2700000" algn="tl" rotWithShape="0">
              <a:prstClr val="black">
                <a:alpha val="40000"/>
              </a:prstClr>
            </a:outerShdw>
          </a:effectLst>
        </p:grpSpPr>
        <p:sp>
          <p:nvSpPr>
            <p:cNvPr id="3" name="Rectangle 45"/>
            <p:cNvSpPr/>
            <p:nvPr/>
          </p:nvSpPr>
          <p:spPr bwMode="auto">
            <a:xfrm>
              <a:off x="4052552" y="3650498"/>
              <a:ext cx="4851518" cy="633520"/>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lstStyle/>
            <a:p>
              <a:pPr eaLnBrk="0" hangingPunct="0">
                <a:defRPr/>
              </a:pPr>
              <a:r>
                <a:rPr lang="sv-SE" sz="900" dirty="0">
                  <a:ea typeface="ＭＳ Ｐゴシック" pitchFamily="48" charset="-128"/>
                  <a:cs typeface="Arial" charset="0"/>
                </a:rPr>
                <a:t>               </a:t>
              </a:r>
            </a:p>
          </p:txBody>
        </p:sp>
        <p:sp>
          <p:nvSpPr>
            <p:cNvPr id="4" name="TextBox 4"/>
            <p:cNvSpPr txBox="1">
              <a:spLocks noChangeArrowheads="1"/>
            </p:cNvSpPr>
            <p:nvPr/>
          </p:nvSpPr>
          <p:spPr bwMode="auto">
            <a:xfrm>
              <a:off x="545589" y="5383722"/>
              <a:ext cx="485603" cy="307776"/>
            </a:xfrm>
            <a:prstGeom prst="rect">
              <a:avLst/>
            </a:prstGeom>
            <a:noFill/>
            <a:ln w="9525">
              <a:noFill/>
              <a:miter lim="800000"/>
              <a:headEnd/>
              <a:tailEnd/>
            </a:ln>
          </p:spPr>
          <p:txBody>
            <a:bodyPr wrap="none">
              <a:spAutoFit/>
            </a:bodyPr>
            <a:lstStyle/>
            <a:p>
              <a:r>
                <a:rPr lang="en-US" sz="900" dirty="0"/>
                <a:t>D</a:t>
              </a:r>
              <a:r>
                <a:rPr lang="sv-SE" sz="900" dirty="0"/>
                <a:t>ag</a:t>
              </a:r>
            </a:p>
          </p:txBody>
        </p:sp>
        <p:sp>
          <p:nvSpPr>
            <p:cNvPr id="5" name="Rectangle 8"/>
            <p:cNvSpPr/>
            <p:nvPr/>
          </p:nvSpPr>
          <p:spPr bwMode="auto">
            <a:xfrm>
              <a:off x="1553285" y="3447454"/>
              <a:ext cx="1176126" cy="836010"/>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dirty="0">
                <a:ea typeface="ＭＳ Ｐゴシック" pitchFamily="48" charset="-128"/>
                <a:cs typeface="Arial" charset="0"/>
              </a:endParaRPr>
            </a:p>
          </p:txBody>
        </p:sp>
        <p:sp>
          <p:nvSpPr>
            <p:cNvPr id="6" name="Rectangle 9"/>
            <p:cNvSpPr>
              <a:spLocks noChangeArrowheads="1"/>
            </p:cNvSpPr>
            <p:nvPr/>
          </p:nvSpPr>
          <p:spPr bwMode="auto">
            <a:xfrm>
              <a:off x="2802918" y="3308047"/>
              <a:ext cx="1183783" cy="982941"/>
            </a:xfrm>
            <a:prstGeom prst="rec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dirty="0"/>
            </a:p>
          </p:txBody>
        </p:sp>
        <p:sp>
          <p:nvSpPr>
            <p:cNvPr id="7" name="TextBox 11"/>
            <p:cNvSpPr txBox="1">
              <a:spLocks noChangeArrowheads="1"/>
            </p:cNvSpPr>
            <p:nvPr/>
          </p:nvSpPr>
          <p:spPr bwMode="auto">
            <a:xfrm>
              <a:off x="1907812" y="5386675"/>
              <a:ext cx="618117" cy="338555"/>
            </a:xfrm>
            <a:prstGeom prst="rect">
              <a:avLst/>
            </a:prstGeom>
            <a:noFill/>
            <a:ln w="9525">
              <a:noFill/>
              <a:miter lim="800000"/>
              <a:headEnd/>
              <a:tailEnd/>
            </a:ln>
          </p:spPr>
          <p:txBody>
            <a:bodyPr wrap="none">
              <a:spAutoFit/>
            </a:bodyPr>
            <a:lstStyle/>
            <a:p>
              <a:r>
                <a:rPr lang="sv-SE" sz="1050" dirty="0"/>
                <a:t>2-14 </a:t>
              </a:r>
            </a:p>
          </p:txBody>
        </p:sp>
        <p:sp>
          <p:nvSpPr>
            <p:cNvPr id="8" name="TextBox 12"/>
            <p:cNvSpPr txBox="1">
              <a:spLocks noChangeArrowheads="1"/>
            </p:cNvSpPr>
            <p:nvPr/>
          </p:nvSpPr>
          <p:spPr bwMode="auto">
            <a:xfrm>
              <a:off x="1181625" y="5386675"/>
              <a:ext cx="338128" cy="338555"/>
            </a:xfrm>
            <a:prstGeom prst="rect">
              <a:avLst/>
            </a:prstGeom>
            <a:noFill/>
            <a:ln w="9525">
              <a:noFill/>
              <a:miter lim="800000"/>
              <a:headEnd/>
              <a:tailEnd/>
            </a:ln>
          </p:spPr>
          <p:txBody>
            <a:bodyPr wrap="none">
              <a:spAutoFit/>
            </a:bodyPr>
            <a:lstStyle/>
            <a:p>
              <a:r>
                <a:rPr lang="sv-SE" sz="1050" dirty="0"/>
                <a:t>1</a:t>
              </a:r>
            </a:p>
          </p:txBody>
        </p:sp>
        <p:sp>
          <p:nvSpPr>
            <p:cNvPr id="9" name="Rectangle 13"/>
            <p:cNvSpPr/>
            <p:nvPr/>
          </p:nvSpPr>
          <p:spPr bwMode="auto">
            <a:xfrm>
              <a:off x="1185746" y="1412776"/>
              <a:ext cx="294031" cy="4004911"/>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1350" dirty="0">
                <a:ea typeface="ＭＳ Ｐゴシック" pitchFamily="48" charset="-128"/>
                <a:cs typeface="Arial" charset="0"/>
              </a:endParaRPr>
            </a:p>
          </p:txBody>
        </p:sp>
        <p:sp>
          <p:nvSpPr>
            <p:cNvPr id="10" name="TextBox 14"/>
            <p:cNvSpPr txBox="1">
              <a:spLocks noChangeArrowheads="1"/>
            </p:cNvSpPr>
            <p:nvPr/>
          </p:nvSpPr>
          <p:spPr bwMode="auto">
            <a:xfrm rot="16200000">
              <a:off x="722945" y="3663791"/>
              <a:ext cx="1216572" cy="338555"/>
            </a:xfrm>
            <a:prstGeom prst="rect">
              <a:avLst/>
            </a:prstGeom>
            <a:noFill/>
            <a:ln w="9525">
              <a:noFill/>
              <a:miter lim="800000"/>
              <a:headEnd/>
              <a:tailEnd/>
            </a:ln>
          </p:spPr>
          <p:txBody>
            <a:bodyPr wrap="none">
              <a:spAutoFit/>
            </a:bodyPr>
            <a:lstStyle/>
            <a:p>
              <a:r>
                <a:rPr lang="sv-SE" sz="1050" dirty="0"/>
                <a:t>Karensperiod</a:t>
              </a:r>
            </a:p>
          </p:txBody>
        </p:sp>
        <p:sp>
          <p:nvSpPr>
            <p:cNvPr id="11" name="Rectangle 15"/>
            <p:cNvSpPr/>
            <p:nvPr/>
          </p:nvSpPr>
          <p:spPr bwMode="auto">
            <a:xfrm>
              <a:off x="1553285" y="4656650"/>
              <a:ext cx="1176126" cy="761037"/>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dirty="0">
                <a:ea typeface="ＭＳ Ｐゴシック" pitchFamily="48" charset="-128"/>
                <a:cs typeface="Arial" charset="0"/>
              </a:endParaRPr>
            </a:p>
          </p:txBody>
        </p:sp>
        <p:sp>
          <p:nvSpPr>
            <p:cNvPr id="12" name="Rectangle 16"/>
            <p:cNvSpPr>
              <a:spLocks noChangeArrowheads="1"/>
            </p:cNvSpPr>
            <p:nvPr/>
          </p:nvSpPr>
          <p:spPr bwMode="auto">
            <a:xfrm>
              <a:off x="2802918" y="4569200"/>
              <a:ext cx="6101151" cy="848488"/>
            </a:xfrm>
            <a:prstGeom prst="rect">
              <a:avLst/>
            </a:prstGeom>
            <a:solidFill>
              <a:srgbClr val="FFCC66"/>
            </a:solidFill>
            <a:ln w="0" algn="ctr">
              <a:solidFill>
                <a:schemeClr val="tx1">
                  <a:alpha val="0"/>
                </a:schemeClr>
              </a:solidFill>
              <a:round/>
              <a:headEnd/>
              <a:tailEnd/>
            </a:ln>
          </p:spPr>
          <p:txBody>
            <a:bodyPr/>
            <a:lstStyle/>
            <a:p>
              <a:pPr eaLnBrk="0" hangingPunct="0"/>
              <a:endParaRPr lang="en-US" sz="900" dirty="0"/>
            </a:p>
          </p:txBody>
        </p:sp>
        <p:sp>
          <p:nvSpPr>
            <p:cNvPr id="13" name="Rectangle 18"/>
            <p:cNvSpPr/>
            <p:nvPr/>
          </p:nvSpPr>
          <p:spPr bwMode="auto">
            <a:xfrm rot="10800000">
              <a:off x="1553285" y="1772815"/>
              <a:ext cx="1176126" cy="1376425"/>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dirty="0">
                <a:ea typeface="ＭＳ Ｐゴシック" pitchFamily="48" charset="-128"/>
                <a:cs typeface="Arial" charset="0"/>
              </a:endParaRPr>
            </a:p>
          </p:txBody>
        </p:sp>
        <p:sp>
          <p:nvSpPr>
            <p:cNvPr id="14" name="TextBox 21"/>
            <p:cNvSpPr txBox="1">
              <a:spLocks noChangeArrowheads="1"/>
            </p:cNvSpPr>
            <p:nvPr/>
          </p:nvSpPr>
          <p:spPr bwMode="auto">
            <a:xfrm>
              <a:off x="3080405" y="5386675"/>
              <a:ext cx="710024" cy="338555"/>
            </a:xfrm>
            <a:prstGeom prst="rect">
              <a:avLst/>
            </a:prstGeom>
            <a:noFill/>
            <a:ln w="9525">
              <a:noFill/>
              <a:miter lim="800000"/>
              <a:headEnd/>
              <a:tailEnd/>
            </a:ln>
          </p:spPr>
          <p:txBody>
            <a:bodyPr wrap="none">
              <a:spAutoFit/>
            </a:bodyPr>
            <a:lstStyle/>
            <a:p>
              <a:r>
                <a:rPr lang="sv-SE" sz="1050" dirty="0"/>
                <a:t>15-90 </a:t>
              </a:r>
            </a:p>
          </p:txBody>
        </p:sp>
        <p:sp>
          <p:nvSpPr>
            <p:cNvPr id="15" name="TextBox 22"/>
            <p:cNvSpPr txBox="1">
              <a:spLocks noChangeArrowheads="1"/>
            </p:cNvSpPr>
            <p:nvPr/>
          </p:nvSpPr>
          <p:spPr bwMode="auto">
            <a:xfrm>
              <a:off x="4319201" y="5386675"/>
              <a:ext cx="761320" cy="338555"/>
            </a:xfrm>
            <a:prstGeom prst="rect">
              <a:avLst/>
            </a:prstGeom>
            <a:noFill/>
            <a:ln w="9525">
              <a:noFill/>
              <a:miter lim="800000"/>
              <a:headEnd/>
              <a:tailEnd/>
            </a:ln>
          </p:spPr>
          <p:txBody>
            <a:bodyPr wrap="none">
              <a:spAutoFit/>
            </a:bodyPr>
            <a:lstStyle/>
            <a:p>
              <a:r>
                <a:rPr lang="sv-SE" sz="1050" dirty="0"/>
                <a:t>91-364</a:t>
              </a:r>
            </a:p>
          </p:txBody>
        </p:sp>
        <p:sp>
          <p:nvSpPr>
            <p:cNvPr id="16" name="TextBox 23"/>
            <p:cNvSpPr txBox="1">
              <a:spLocks noChangeArrowheads="1"/>
            </p:cNvSpPr>
            <p:nvPr/>
          </p:nvSpPr>
          <p:spPr bwMode="auto">
            <a:xfrm>
              <a:off x="5254000" y="5386675"/>
              <a:ext cx="577509" cy="338555"/>
            </a:xfrm>
            <a:prstGeom prst="rect">
              <a:avLst/>
            </a:prstGeom>
            <a:noFill/>
            <a:ln w="9525">
              <a:noFill/>
              <a:miter lim="800000"/>
              <a:headEnd/>
              <a:tailEnd/>
            </a:ln>
          </p:spPr>
          <p:txBody>
            <a:bodyPr wrap="none">
              <a:spAutoFit/>
            </a:bodyPr>
            <a:lstStyle/>
            <a:p>
              <a:r>
                <a:rPr lang="sv-SE" sz="1050" dirty="0"/>
                <a:t>365-</a:t>
              </a:r>
            </a:p>
          </p:txBody>
        </p:sp>
        <p:sp>
          <p:nvSpPr>
            <p:cNvPr id="17" name="TextBox 24"/>
            <p:cNvSpPr txBox="1">
              <a:spLocks noChangeArrowheads="1"/>
            </p:cNvSpPr>
            <p:nvPr/>
          </p:nvSpPr>
          <p:spPr bwMode="auto">
            <a:xfrm>
              <a:off x="7663991" y="5386675"/>
              <a:ext cx="1256102" cy="324037"/>
            </a:xfrm>
            <a:prstGeom prst="rect">
              <a:avLst/>
            </a:prstGeom>
            <a:noFill/>
            <a:ln w="9525">
              <a:noFill/>
              <a:miter lim="800000"/>
              <a:headEnd/>
              <a:tailEnd/>
            </a:ln>
          </p:spPr>
          <p:txBody>
            <a:bodyPr wrap="square">
              <a:spAutoFit/>
            </a:bodyPr>
            <a:lstStyle/>
            <a:p>
              <a:pPr algn="r"/>
              <a:r>
                <a:rPr lang="sv-SE" sz="1050" dirty="0"/>
                <a:t> -66 år </a:t>
              </a:r>
            </a:p>
          </p:txBody>
        </p:sp>
        <p:sp>
          <p:nvSpPr>
            <p:cNvPr id="18" name="Rectangle 44"/>
            <p:cNvSpPr>
              <a:spLocks noChangeArrowheads="1"/>
            </p:cNvSpPr>
            <p:nvPr/>
          </p:nvSpPr>
          <p:spPr bwMode="auto">
            <a:xfrm rot="10800000">
              <a:off x="2810575" y="1349003"/>
              <a:ext cx="1176126" cy="1800240"/>
            </a:xfrm>
            <a:prstGeom prst="flowChartDocument">
              <a:avLst/>
            </a:prstGeom>
            <a:solidFill>
              <a:schemeClr val="bg1">
                <a:lumMod val="75000"/>
              </a:schemeClr>
            </a:solidFill>
            <a:ln w="0" algn="ctr">
              <a:solidFill>
                <a:schemeClr val="tx1">
                  <a:alpha val="0"/>
                </a:schemeClr>
              </a:solidFill>
              <a:round/>
              <a:headEnd/>
              <a:tailEnd/>
            </a:ln>
          </p:spPr>
          <p:txBody>
            <a:bodyPr/>
            <a:lstStyle/>
            <a:p>
              <a:pPr eaLnBrk="0" hangingPunct="0"/>
              <a:endParaRPr lang="en-US" sz="900" dirty="0"/>
            </a:p>
          </p:txBody>
        </p:sp>
        <p:sp>
          <p:nvSpPr>
            <p:cNvPr id="26" name="Rectangle 41"/>
            <p:cNvSpPr/>
            <p:nvPr/>
          </p:nvSpPr>
          <p:spPr bwMode="auto">
            <a:xfrm>
              <a:off x="5302185" y="4572964"/>
              <a:ext cx="2354750" cy="202739"/>
            </a:xfrm>
            <a:prstGeom prst="rect">
              <a:avLst/>
            </a:prstGeom>
            <a:solidFill>
              <a:schemeClr val="bg1"/>
            </a:solidFill>
            <a:ln w="0" cap="flat" cmpd="sng" algn="ctr">
              <a:noFill/>
              <a:prstDash val="solid"/>
              <a:round/>
              <a:headEnd type="none" w="med" len="med"/>
              <a:tailEnd type="none" w="med" len="med"/>
            </a:ln>
            <a:effectLst/>
          </p:spPr>
          <p:txBody>
            <a:bodyPr/>
            <a:lstStyle/>
            <a:p>
              <a:pPr eaLnBrk="0" hangingPunct="0">
                <a:defRPr/>
              </a:pPr>
              <a:r>
                <a:rPr lang="sv-SE" sz="900" dirty="0">
                  <a:ea typeface="ＭＳ Ｐゴシック" pitchFamily="48" charset="-128"/>
                  <a:cs typeface="Arial" charset="0"/>
                </a:rPr>
                <a:t> </a:t>
              </a:r>
            </a:p>
          </p:txBody>
        </p:sp>
        <p:sp>
          <p:nvSpPr>
            <p:cNvPr id="27" name="Rectangle 48"/>
            <p:cNvSpPr/>
            <p:nvPr/>
          </p:nvSpPr>
          <p:spPr bwMode="auto">
            <a:xfrm>
              <a:off x="7452321" y="4517563"/>
              <a:ext cx="1450500" cy="34962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r>
                <a:rPr lang="sv-SE" sz="750" dirty="0">
                  <a:solidFill>
                    <a:schemeClr val="bg1"/>
                  </a:solidFill>
                </a:rPr>
                <a:t>ITP sjukpension 15%</a:t>
              </a:r>
            </a:p>
          </p:txBody>
        </p:sp>
        <p:sp>
          <p:nvSpPr>
            <p:cNvPr id="28" name="TextBox 56"/>
            <p:cNvSpPr txBox="1">
              <a:spLocks noChangeArrowheads="1"/>
            </p:cNvSpPr>
            <p:nvPr/>
          </p:nvSpPr>
          <p:spPr bwMode="auto">
            <a:xfrm>
              <a:off x="2799308" y="4808009"/>
              <a:ext cx="2481147" cy="492443"/>
            </a:xfrm>
            <a:prstGeom prst="rect">
              <a:avLst/>
            </a:prstGeom>
            <a:noFill/>
            <a:ln w="9525">
              <a:noFill/>
              <a:miter lim="800000"/>
              <a:headEnd/>
              <a:tailEnd/>
            </a:ln>
          </p:spPr>
          <p:txBody>
            <a:bodyPr wrap="square">
              <a:spAutoFit/>
            </a:bodyPr>
            <a:lstStyle/>
            <a:p>
              <a:pPr algn="ctr"/>
              <a:r>
                <a:rPr lang="sv-SE" sz="900" dirty="0"/>
                <a:t>Sjukpenning</a:t>
              </a:r>
            </a:p>
            <a:p>
              <a:pPr algn="ctr"/>
              <a:r>
                <a:rPr lang="sv-SE" sz="900" dirty="0"/>
                <a:t>ca 80% </a:t>
              </a:r>
            </a:p>
          </p:txBody>
        </p:sp>
        <p:sp>
          <p:nvSpPr>
            <p:cNvPr id="30" name="Rectangle 61"/>
            <p:cNvSpPr/>
            <p:nvPr/>
          </p:nvSpPr>
          <p:spPr bwMode="auto">
            <a:xfrm>
              <a:off x="4059609" y="4365104"/>
              <a:ext cx="1220845" cy="21266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r>
                <a:rPr lang="sv-SE" sz="600" dirty="0">
                  <a:solidFill>
                    <a:schemeClr val="bg1"/>
                  </a:solidFill>
                </a:rPr>
                <a:t>ITP sjukpension 10%</a:t>
              </a:r>
            </a:p>
          </p:txBody>
        </p:sp>
        <p:sp>
          <p:nvSpPr>
            <p:cNvPr id="31" name="TextBox 63"/>
            <p:cNvSpPr txBox="1">
              <a:spLocks noChangeArrowheads="1"/>
            </p:cNvSpPr>
            <p:nvPr/>
          </p:nvSpPr>
          <p:spPr bwMode="auto">
            <a:xfrm>
              <a:off x="4061383" y="3674127"/>
              <a:ext cx="4845789" cy="307776"/>
            </a:xfrm>
            <a:prstGeom prst="rect">
              <a:avLst/>
            </a:prstGeom>
            <a:noFill/>
            <a:ln w="9525">
              <a:noFill/>
              <a:miter lim="800000"/>
              <a:headEnd/>
              <a:tailEnd/>
            </a:ln>
          </p:spPr>
          <p:txBody>
            <a:bodyPr wrap="square">
              <a:spAutoFit/>
            </a:bodyPr>
            <a:lstStyle/>
            <a:p>
              <a:pPr algn="ctr"/>
              <a:r>
                <a:rPr lang="sv-SE" sz="900" dirty="0">
                  <a:solidFill>
                    <a:schemeClr val="bg1"/>
                  </a:solidFill>
                </a:rPr>
                <a:t>ITP sjukpension 65%</a:t>
              </a:r>
            </a:p>
          </p:txBody>
        </p:sp>
        <p:sp>
          <p:nvSpPr>
            <p:cNvPr id="33" name="TextBox 50"/>
            <p:cNvSpPr txBox="1">
              <a:spLocks noChangeArrowheads="1"/>
            </p:cNvSpPr>
            <p:nvPr/>
          </p:nvSpPr>
          <p:spPr bwMode="auto">
            <a:xfrm>
              <a:off x="7452321" y="5001195"/>
              <a:ext cx="1455359" cy="430887"/>
            </a:xfrm>
            <a:prstGeom prst="rect">
              <a:avLst/>
            </a:prstGeom>
            <a:noFill/>
            <a:ln w="9525">
              <a:noFill/>
              <a:miter lim="800000"/>
              <a:headEnd/>
              <a:tailEnd/>
            </a:ln>
          </p:spPr>
          <p:txBody>
            <a:bodyPr wrap="square">
              <a:spAutoFit/>
            </a:bodyPr>
            <a:lstStyle/>
            <a:p>
              <a:pPr algn="ctr"/>
              <a:r>
                <a:rPr lang="sv-SE" sz="750" dirty="0"/>
                <a:t>Sjukersättning  </a:t>
              </a:r>
              <a:br>
                <a:rPr lang="sv-SE" sz="750" dirty="0"/>
              </a:br>
              <a:r>
                <a:rPr lang="sv-SE" sz="750" dirty="0"/>
                <a:t>ca 64%</a:t>
              </a:r>
            </a:p>
          </p:txBody>
        </p:sp>
        <p:sp>
          <p:nvSpPr>
            <p:cNvPr id="38" name="TextBox 63"/>
            <p:cNvSpPr txBox="1">
              <a:spLocks noChangeArrowheads="1"/>
            </p:cNvSpPr>
            <p:nvPr/>
          </p:nvSpPr>
          <p:spPr bwMode="auto">
            <a:xfrm>
              <a:off x="4055416" y="2872292"/>
              <a:ext cx="4845789" cy="307776"/>
            </a:xfrm>
            <a:prstGeom prst="rect">
              <a:avLst/>
            </a:prstGeom>
            <a:solidFill>
              <a:srgbClr val="E07523"/>
            </a:solidFill>
            <a:ln w="9525">
              <a:noFill/>
              <a:miter lim="800000"/>
              <a:headEnd/>
              <a:tailEnd/>
            </a:ln>
          </p:spPr>
          <p:txBody>
            <a:bodyPr wrap="square">
              <a:spAutoFit/>
            </a:bodyPr>
            <a:lstStyle/>
            <a:p>
              <a:pPr algn="ctr"/>
              <a:r>
                <a:rPr lang="sv-SE" sz="900" dirty="0">
                  <a:solidFill>
                    <a:schemeClr val="bg1"/>
                  </a:solidFill>
                </a:rPr>
                <a:t>ITP sjukpension 32,5%</a:t>
              </a:r>
            </a:p>
          </p:txBody>
        </p:sp>
        <p:sp>
          <p:nvSpPr>
            <p:cNvPr id="41" name="TextBox 51"/>
            <p:cNvSpPr txBox="1">
              <a:spLocks noChangeArrowheads="1"/>
            </p:cNvSpPr>
            <p:nvPr/>
          </p:nvSpPr>
          <p:spPr bwMode="auto">
            <a:xfrm rot="16200000">
              <a:off x="1055923" y="3645629"/>
              <a:ext cx="2183681" cy="307776"/>
            </a:xfrm>
            <a:prstGeom prst="rect">
              <a:avLst/>
            </a:prstGeom>
            <a:noFill/>
            <a:ln w="9525">
              <a:noFill/>
              <a:miter lim="800000"/>
              <a:headEnd/>
              <a:tailEnd/>
            </a:ln>
          </p:spPr>
          <p:txBody>
            <a:bodyPr wrap="square">
              <a:spAutoFit/>
            </a:bodyPr>
            <a:lstStyle/>
            <a:p>
              <a:pPr algn="ctr"/>
              <a:r>
                <a:rPr lang="sv-SE" sz="900" dirty="0"/>
                <a:t>Arbetsgivare sjuklön 80%</a:t>
              </a:r>
            </a:p>
          </p:txBody>
        </p:sp>
        <p:sp>
          <p:nvSpPr>
            <p:cNvPr id="42" name="TextBox 51"/>
            <p:cNvSpPr txBox="1">
              <a:spLocks noChangeArrowheads="1"/>
            </p:cNvSpPr>
            <p:nvPr/>
          </p:nvSpPr>
          <p:spPr bwMode="auto">
            <a:xfrm>
              <a:off x="2810575" y="4357879"/>
              <a:ext cx="1168471" cy="246221"/>
            </a:xfrm>
            <a:prstGeom prst="rect">
              <a:avLst/>
            </a:prstGeom>
            <a:solidFill>
              <a:schemeClr val="bg1">
                <a:lumMod val="75000"/>
              </a:schemeClr>
            </a:solidFill>
            <a:ln w="9525">
              <a:noFill/>
              <a:miter lim="800000"/>
              <a:headEnd/>
              <a:tailEnd/>
            </a:ln>
          </p:spPr>
          <p:txBody>
            <a:bodyPr wrap="square" anchor="ctr">
              <a:spAutoFit/>
            </a:bodyPr>
            <a:lstStyle/>
            <a:p>
              <a:pPr algn="ctr"/>
              <a:r>
                <a:rPr lang="sv-SE" sz="600" dirty="0"/>
                <a:t>Sjuklön 10%</a:t>
              </a:r>
            </a:p>
          </p:txBody>
        </p:sp>
        <p:cxnSp>
          <p:nvCxnSpPr>
            <p:cNvPr id="51" name="Straight Connector 50"/>
            <p:cNvCxnSpPr/>
            <p:nvPr/>
          </p:nvCxnSpPr>
          <p:spPr bwMode="auto">
            <a:xfrm flipH="1">
              <a:off x="1115616" y="3153380"/>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6"/>
            <p:cNvSpPr txBox="1">
              <a:spLocks noChangeArrowheads="1"/>
            </p:cNvSpPr>
            <p:nvPr/>
          </p:nvSpPr>
          <p:spPr bwMode="auto">
            <a:xfrm>
              <a:off x="5302184" y="4879077"/>
              <a:ext cx="2361807" cy="492443"/>
            </a:xfrm>
            <a:prstGeom prst="rect">
              <a:avLst/>
            </a:prstGeom>
            <a:noFill/>
            <a:ln w="9525">
              <a:noFill/>
              <a:miter lim="800000"/>
              <a:headEnd/>
              <a:tailEnd/>
            </a:ln>
          </p:spPr>
          <p:txBody>
            <a:bodyPr wrap="square">
              <a:spAutoFit/>
            </a:bodyPr>
            <a:lstStyle/>
            <a:p>
              <a:pPr algn="ctr"/>
              <a:r>
                <a:rPr lang="sv-SE" sz="900" dirty="0"/>
                <a:t>Sjukpenning</a:t>
              </a:r>
            </a:p>
            <a:p>
              <a:pPr algn="ctr"/>
              <a:r>
                <a:rPr lang="sv-SE" sz="900" dirty="0"/>
                <a:t> ca 75% </a:t>
              </a:r>
            </a:p>
          </p:txBody>
        </p:sp>
        <p:cxnSp>
          <p:nvCxnSpPr>
            <p:cNvPr id="56" name="Straight Connector 55"/>
            <p:cNvCxnSpPr>
              <a:cxnSpLocks/>
            </p:cNvCxnSpPr>
            <p:nvPr/>
          </p:nvCxnSpPr>
          <p:spPr bwMode="auto">
            <a:xfrm flipH="1">
              <a:off x="7459678" y="4371338"/>
              <a:ext cx="1504810" cy="2777"/>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1115616" y="2099646"/>
              <a:ext cx="7848872" cy="1930"/>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5"/>
            <p:cNvSpPr txBox="1">
              <a:spLocks noChangeArrowheads="1"/>
            </p:cNvSpPr>
            <p:nvPr/>
          </p:nvSpPr>
          <p:spPr bwMode="auto">
            <a:xfrm>
              <a:off x="845" y="1932288"/>
              <a:ext cx="1239056" cy="559700"/>
            </a:xfrm>
            <a:prstGeom prst="rect">
              <a:avLst/>
            </a:prstGeom>
            <a:noFill/>
            <a:ln w="9525">
              <a:noFill/>
              <a:miter lim="800000"/>
              <a:headEnd/>
              <a:tailEnd/>
            </a:ln>
          </p:spPr>
          <p:txBody>
            <a:bodyPr wrap="square">
              <a:spAutoFit/>
            </a:bodyPr>
            <a:lstStyle/>
            <a:p>
              <a:pPr algn="ctr"/>
              <a:r>
                <a:rPr lang="sv-SE" sz="750" dirty="0"/>
                <a:t>30 inkomstbasbelopp</a:t>
              </a:r>
            </a:p>
            <a:p>
              <a:pPr algn="ctr"/>
              <a:r>
                <a:rPr lang="sv-SE" sz="750" dirty="0"/>
                <a:t>185 750 kr/mån</a:t>
              </a:r>
            </a:p>
          </p:txBody>
        </p:sp>
        <p:sp>
          <p:nvSpPr>
            <p:cNvPr id="47" name="TextBox 6"/>
            <p:cNvSpPr txBox="1">
              <a:spLocks noChangeArrowheads="1"/>
            </p:cNvSpPr>
            <p:nvPr/>
          </p:nvSpPr>
          <p:spPr bwMode="auto">
            <a:xfrm>
              <a:off x="-79698" y="2905001"/>
              <a:ext cx="1239056" cy="559700"/>
            </a:xfrm>
            <a:prstGeom prst="rect">
              <a:avLst/>
            </a:prstGeom>
            <a:noFill/>
            <a:ln w="9525">
              <a:noFill/>
              <a:miter lim="800000"/>
              <a:headEnd/>
              <a:tailEnd/>
            </a:ln>
          </p:spPr>
          <p:txBody>
            <a:bodyPr wrap="square">
              <a:spAutoFit/>
            </a:bodyPr>
            <a:lstStyle/>
            <a:p>
              <a:pPr algn="ctr"/>
              <a:r>
                <a:rPr lang="sv-SE" sz="750" dirty="0"/>
                <a:t>20 inkomstbasbelopp</a:t>
              </a:r>
            </a:p>
            <a:p>
              <a:pPr algn="ctr"/>
              <a:r>
                <a:rPr lang="sv-SE" sz="750" dirty="0"/>
                <a:t>123 833 kr/mån</a:t>
              </a:r>
            </a:p>
          </p:txBody>
        </p:sp>
        <p:sp>
          <p:nvSpPr>
            <p:cNvPr id="49" name="TextBox 51">
              <a:extLst>
                <a:ext uri="{FF2B5EF4-FFF2-40B4-BE49-F238E27FC236}">
                  <a16:creationId xmlns:a16="http://schemas.microsoft.com/office/drawing/2014/main" id="{A41124E1-2414-4DBB-B53D-EBA15D7C88AA}"/>
                </a:ext>
              </a:extLst>
            </p:cNvPr>
            <p:cNvSpPr txBox="1">
              <a:spLocks noChangeArrowheads="1"/>
            </p:cNvSpPr>
            <p:nvPr/>
          </p:nvSpPr>
          <p:spPr bwMode="auto">
            <a:xfrm rot="16200000">
              <a:off x="2302969" y="3140876"/>
              <a:ext cx="2183679" cy="307776"/>
            </a:xfrm>
            <a:prstGeom prst="rect">
              <a:avLst/>
            </a:prstGeom>
            <a:noFill/>
            <a:ln w="9525">
              <a:noFill/>
              <a:miter lim="800000"/>
              <a:headEnd/>
              <a:tailEnd/>
            </a:ln>
          </p:spPr>
          <p:txBody>
            <a:bodyPr wrap="square">
              <a:spAutoFit/>
            </a:bodyPr>
            <a:lstStyle/>
            <a:p>
              <a:pPr algn="ctr"/>
              <a:r>
                <a:rPr lang="sv-SE" sz="900" dirty="0"/>
                <a:t>Arbetsgivare sjuklön 90%</a:t>
              </a:r>
            </a:p>
          </p:txBody>
        </p:sp>
        <p:cxnSp>
          <p:nvCxnSpPr>
            <p:cNvPr id="39" name="Straight Connector 55">
              <a:extLst>
                <a:ext uri="{FF2B5EF4-FFF2-40B4-BE49-F238E27FC236}">
                  <a16:creationId xmlns:a16="http://schemas.microsoft.com/office/drawing/2014/main" id="{A7043F60-4643-4CAD-8104-E2C69BA95DA1}"/>
                </a:ext>
              </a:extLst>
            </p:cNvPr>
            <p:cNvCxnSpPr>
              <a:cxnSpLocks/>
            </p:cNvCxnSpPr>
            <p:nvPr/>
          </p:nvCxnSpPr>
          <p:spPr bwMode="auto">
            <a:xfrm flipH="1" flipV="1">
              <a:off x="1092503" y="4284932"/>
              <a:ext cx="6359818" cy="7428"/>
            </a:xfrm>
            <a:prstGeom prst="line">
              <a:avLst/>
            </a:prstGeom>
            <a:solidFill>
              <a:schemeClr val="accent1"/>
            </a:solidFill>
            <a:ln w="19050" cap="flat" cmpd="sng" algn="ctr">
              <a:solidFill>
                <a:srgbClr val="A1A4A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7">
              <a:extLst>
                <a:ext uri="{FF2B5EF4-FFF2-40B4-BE49-F238E27FC236}">
                  <a16:creationId xmlns:a16="http://schemas.microsoft.com/office/drawing/2014/main" id="{D53E0542-6897-48E0-8A28-1726DC758A85}"/>
                </a:ext>
              </a:extLst>
            </p:cNvPr>
            <p:cNvSpPr txBox="1">
              <a:spLocks noChangeArrowheads="1"/>
            </p:cNvSpPr>
            <p:nvPr/>
          </p:nvSpPr>
          <p:spPr bwMode="auto">
            <a:xfrm>
              <a:off x="35496" y="4068838"/>
              <a:ext cx="1057007" cy="559700"/>
            </a:xfrm>
            <a:prstGeom prst="rect">
              <a:avLst/>
            </a:prstGeom>
            <a:noFill/>
            <a:ln w="9525">
              <a:noFill/>
              <a:miter lim="800000"/>
              <a:headEnd/>
              <a:tailEnd/>
            </a:ln>
          </p:spPr>
          <p:txBody>
            <a:bodyPr wrap="square">
              <a:spAutoFit/>
            </a:bodyPr>
            <a:lstStyle/>
            <a:p>
              <a:pPr algn="ctr"/>
              <a:r>
                <a:rPr lang="sv-SE" sz="750" dirty="0"/>
                <a:t>10 prisbasbelopp</a:t>
              </a:r>
            </a:p>
            <a:p>
              <a:pPr algn="ctr"/>
              <a:r>
                <a:rPr lang="sv-SE" sz="750" dirty="0"/>
                <a:t>43 750 kr/mån</a:t>
              </a:r>
            </a:p>
          </p:txBody>
        </p:sp>
        <p:sp>
          <p:nvSpPr>
            <p:cNvPr id="50" name="Rectangle 61">
              <a:extLst>
                <a:ext uri="{FF2B5EF4-FFF2-40B4-BE49-F238E27FC236}">
                  <a16:creationId xmlns:a16="http://schemas.microsoft.com/office/drawing/2014/main" id="{981DF3E1-DD1E-44D6-9E61-3B0DC4D3D866}"/>
                </a:ext>
              </a:extLst>
            </p:cNvPr>
            <p:cNvSpPr/>
            <p:nvPr/>
          </p:nvSpPr>
          <p:spPr bwMode="auto">
            <a:xfrm>
              <a:off x="7452847" y="4187297"/>
              <a:ext cx="1455358" cy="17575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endParaRPr lang="sv-SE" sz="600" dirty="0">
                <a:solidFill>
                  <a:schemeClr val="bg1"/>
                </a:solidFill>
              </a:endParaRPr>
            </a:p>
          </p:txBody>
        </p:sp>
        <p:sp>
          <p:nvSpPr>
            <p:cNvPr id="48" name="TextBox 7"/>
            <p:cNvSpPr txBox="1">
              <a:spLocks noChangeArrowheads="1"/>
            </p:cNvSpPr>
            <p:nvPr/>
          </p:nvSpPr>
          <p:spPr bwMode="auto">
            <a:xfrm>
              <a:off x="7663991" y="4070097"/>
              <a:ext cx="1057007" cy="353495"/>
            </a:xfrm>
            <a:prstGeom prst="rect">
              <a:avLst/>
            </a:prstGeom>
            <a:noFill/>
            <a:ln w="9525">
              <a:noFill/>
              <a:miter lim="800000"/>
              <a:headEnd/>
              <a:tailEnd/>
            </a:ln>
          </p:spPr>
          <p:txBody>
            <a:bodyPr wrap="square">
              <a:spAutoFit/>
            </a:bodyPr>
            <a:lstStyle/>
            <a:p>
              <a:pPr algn="ctr"/>
              <a:r>
                <a:rPr lang="sv-SE" sz="600" dirty="0"/>
                <a:t>7,5 prisbasbelopp</a:t>
              </a:r>
            </a:p>
            <a:p>
              <a:pPr algn="ctr"/>
              <a:r>
                <a:rPr lang="sv-SE" sz="600" dirty="0"/>
                <a:t>32 813kr/mån</a:t>
              </a:r>
            </a:p>
          </p:txBody>
        </p:sp>
      </p:grpSp>
      <p:sp>
        <p:nvSpPr>
          <p:cNvPr id="19" name="textruta 18">
            <a:extLst>
              <a:ext uri="{FF2B5EF4-FFF2-40B4-BE49-F238E27FC236}">
                <a16:creationId xmlns:a16="http://schemas.microsoft.com/office/drawing/2014/main" id="{3777186D-E2C7-4320-05BB-9A7116A1C2AC}"/>
              </a:ext>
            </a:extLst>
          </p:cNvPr>
          <p:cNvSpPr txBox="1"/>
          <p:nvPr/>
        </p:nvSpPr>
        <p:spPr>
          <a:xfrm>
            <a:off x="857427" y="520913"/>
            <a:ext cx="7262283" cy="523220"/>
          </a:xfrm>
          <a:prstGeom prst="rect">
            <a:avLst/>
          </a:prstGeom>
          <a:noFill/>
        </p:spPr>
        <p:txBody>
          <a:bodyPr wrap="square">
            <a:spAutoFit/>
          </a:bodyPr>
          <a:lstStyle/>
          <a:p>
            <a:r>
              <a:rPr lang="sv-SE" sz="2800" b="1" dirty="0">
                <a:solidFill>
                  <a:srgbClr val="F4911E"/>
                </a:solidFill>
                <a:latin typeface="Helvetica" pitchFamily="2" charset="0"/>
                <a:ea typeface="Roboto" panose="02000000000000000000" pitchFamily="2" charset="0"/>
                <a:cs typeface="Arial"/>
              </a:rPr>
              <a:t>Sjukersättningar  </a:t>
            </a:r>
            <a:endParaRPr lang="sv-SE" dirty="0"/>
          </a:p>
        </p:txBody>
      </p:sp>
    </p:spTree>
    <p:extLst>
      <p:ext uri="{BB962C8B-B14F-4D97-AF65-F5344CB8AC3E}">
        <p14:creationId xmlns:p14="http://schemas.microsoft.com/office/powerpoint/2010/main" val="232726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 25">
            <a:extLst>
              <a:ext uri="{FF2B5EF4-FFF2-40B4-BE49-F238E27FC236}">
                <a16:creationId xmlns:a16="http://schemas.microsoft.com/office/drawing/2014/main" id="{1CB74D45-CED3-4B9E-ACCC-1C32EFC321CF}"/>
              </a:ext>
            </a:extLst>
          </p:cNvPr>
          <p:cNvGrpSpPr/>
          <p:nvPr/>
        </p:nvGrpSpPr>
        <p:grpSpPr>
          <a:xfrm>
            <a:off x="857427" y="993089"/>
            <a:ext cx="7075632" cy="3675556"/>
            <a:chOff x="132" y="1443194"/>
            <a:chExt cx="9053278" cy="4723691"/>
          </a:xfrm>
          <a:effectLst>
            <a:outerShdw blurRad="50800" dist="38100" dir="2700000" algn="tl" rotWithShape="0">
              <a:prstClr val="black">
                <a:alpha val="40000"/>
              </a:prstClr>
            </a:outerShdw>
          </a:effectLst>
        </p:grpSpPr>
        <p:sp>
          <p:nvSpPr>
            <p:cNvPr id="4" name="TextBox 4"/>
            <p:cNvSpPr txBox="1">
              <a:spLocks noChangeArrowheads="1"/>
            </p:cNvSpPr>
            <p:nvPr/>
          </p:nvSpPr>
          <p:spPr bwMode="auto">
            <a:xfrm>
              <a:off x="545589" y="5814509"/>
              <a:ext cx="485603" cy="307776"/>
            </a:xfrm>
            <a:prstGeom prst="rect">
              <a:avLst/>
            </a:prstGeom>
            <a:noFill/>
            <a:ln w="9525">
              <a:noFill/>
              <a:miter lim="800000"/>
              <a:headEnd/>
              <a:tailEnd/>
            </a:ln>
          </p:spPr>
          <p:txBody>
            <a:bodyPr wrap="none">
              <a:spAutoFit/>
            </a:bodyPr>
            <a:lstStyle/>
            <a:p>
              <a:r>
                <a:rPr lang="en-US" sz="900" dirty="0"/>
                <a:t>D</a:t>
              </a:r>
              <a:r>
                <a:rPr lang="sv-SE" sz="900" dirty="0"/>
                <a:t>ag</a:t>
              </a:r>
            </a:p>
          </p:txBody>
        </p:sp>
        <p:sp>
          <p:nvSpPr>
            <p:cNvPr id="7" name="TextBox 11"/>
            <p:cNvSpPr txBox="1">
              <a:spLocks noChangeArrowheads="1"/>
            </p:cNvSpPr>
            <p:nvPr/>
          </p:nvSpPr>
          <p:spPr bwMode="auto">
            <a:xfrm>
              <a:off x="1552569" y="5817464"/>
              <a:ext cx="1176125" cy="338555"/>
            </a:xfrm>
            <a:prstGeom prst="rect">
              <a:avLst/>
            </a:prstGeom>
            <a:noFill/>
            <a:ln w="9525">
              <a:noFill/>
              <a:miter lim="800000"/>
              <a:headEnd/>
              <a:tailEnd/>
            </a:ln>
          </p:spPr>
          <p:txBody>
            <a:bodyPr wrap="square">
              <a:spAutoFit/>
            </a:bodyPr>
            <a:lstStyle/>
            <a:p>
              <a:pPr algn="ctr"/>
              <a:r>
                <a:rPr lang="sv-SE" sz="1050" dirty="0"/>
                <a:t>2-14 </a:t>
              </a:r>
            </a:p>
          </p:txBody>
        </p:sp>
        <p:sp>
          <p:nvSpPr>
            <p:cNvPr id="8" name="TextBox 12"/>
            <p:cNvSpPr txBox="1">
              <a:spLocks noChangeArrowheads="1"/>
            </p:cNvSpPr>
            <p:nvPr/>
          </p:nvSpPr>
          <p:spPr bwMode="auto">
            <a:xfrm>
              <a:off x="1181625" y="5817463"/>
              <a:ext cx="338128" cy="338555"/>
            </a:xfrm>
            <a:prstGeom prst="rect">
              <a:avLst/>
            </a:prstGeom>
            <a:noFill/>
            <a:ln w="9525">
              <a:noFill/>
              <a:miter lim="800000"/>
              <a:headEnd/>
              <a:tailEnd/>
            </a:ln>
          </p:spPr>
          <p:txBody>
            <a:bodyPr wrap="none">
              <a:spAutoFit/>
            </a:bodyPr>
            <a:lstStyle/>
            <a:p>
              <a:r>
                <a:rPr lang="sv-SE" sz="1050" dirty="0"/>
                <a:t>1</a:t>
              </a:r>
            </a:p>
          </p:txBody>
        </p:sp>
        <p:sp>
          <p:nvSpPr>
            <p:cNvPr id="9" name="Rectangle 13"/>
            <p:cNvSpPr/>
            <p:nvPr/>
          </p:nvSpPr>
          <p:spPr bwMode="auto">
            <a:xfrm>
              <a:off x="1185746" y="1787492"/>
              <a:ext cx="294031" cy="4060983"/>
            </a:xfrm>
            <a:prstGeom prst="rect">
              <a:avLst/>
            </a:prstGeom>
            <a:gradFill flip="none" rotWithShape="1">
              <a:gsLst>
                <a:gs pos="0">
                  <a:schemeClr val="bg2">
                    <a:lumMod val="60000"/>
                    <a:lumOff val="40000"/>
                  </a:schemeClr>
                </a:gs>
                <a:gs pos="100000">
                  <a:schemeClr val="bg2">
                    <a:lumMod val="20000"/>
                    <a:lumOff val="8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1350" dirty="0">
                <a:ea typeface="ＭＳ Ｐゴシック" pitchFamily="48" charset="-128"/>
                <a:cs typeface="Arial" charset="0"/>
              </a:endParaRPr>
            </a:p>
          </p:txBody>
        </p:sp>
        <p:sp>
          <p:nvSpPr>
            <p:cNvPr id="10" name="TextBox 14"/>
            <p:cNvSpPr txBox="1">
              <a:spLocks noChangeArrowheads="1"/>
            </p:cNvSpPr>
            <p:nvPr/>
          </p:nvSpPr>
          <p:spPr bwMode="auto">
            <a:xfrm rot="16200000">
              <a:off x="722946" y="4094580"/>
              <a:ext cx="1216572" cy="338555"/>
            </a:xfrm>
            <a:prstGeom prst="rect">
              <a:avLst/>
            </a:prstGeom>
            <a:noFill/>
            <a:ln w="9525">
              <a:noFill/>
              <a:miter lim="800000"/>
              <a:headEnd/>
              <a:tailEnd/>
            </a:ln>
          </p:spPr>
          <p:txBody>
            <a:bodyPr wrap="none">
              <a:spAutoFit/>
            </a:bodyPr>
            <a:lstStyle/>
            <a:p>
              <a:r>
                <a:rPr lang="sv-SE" sz="1050" dirty="0"/>
                <a:t>Karensperiod</a:t>
              </a:r>
            </a:p>
          </p:txBody>
        </p:sp>
        <p:sp>
          <p:nvSpPr>
            <p:cNvPr id="11" name="Rectangle 15"/>
            <p:cNvSpPr/>
            <p:nvPr/>
          </p:nvSpPr>
          <p:spPr bwMode="auto">
            <a:xfrm>
              <a:off x="1553285" y="3796516"/>
              <a:ext cx="1176126" cy="2051959"/>
            </a:xfrm>
            <a:prstGeom prst="rec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dirty="0">
                <a:ea typeface="ＭＳ Ｐゴシック" pitchFamily="48" charset="-128"/>
                <a:cs typeface="Arial" charset="0"/>
              </a:endParaRPr>
            </a:p>
          </p:txBody>
        </p:sp>
        <p:sp>
          <p:nvSpPr>
            <p:cNvPr id="12" name="Rectangle 16"/>
            <p:cNvSpPr>
              <a:spLocks noChangeArrowheads="1"/>
            </p:cNvSpPr>
            <p:nvPr/>
          </p:nvSpPr>
          <p:spPr bwMode="auto">
            <a:xfrm>
              <a:off x="2802918" y="3799494"/>
              <a:ext cx="6101151" cy="2048981"/>
            </a:xfrm>
            <a:prstGeom prst="rect">
              <a:avLst/>
            </a:prstGeom>
            <a:solidFill>
              <a:srgbClr val="FFC000"/>
            </a:solidFill>
            <a:ln w="0" algn="ctr">
              <a:solidFill>
                <a:schemeClr val="tx1">
                  <a:alpha val="0"/>
                </a:schemeClr>
              </a:solidFill>
              <a:round/>
              <a:headEnd/>
              <a:tailEnd/>
            </a:ln>
          </p:spPr>
          <p:txBody>
            <a:bodyPr/>
            <a:lstStyle/>
            <a:p>
              <a:pPr eaLnBrk="0" hangingPunct="0"/>
              <a:endParaRPr lang="en-US" sz="900" dirty="0"/>
            </a:p>
          </p:txBody>
        </p:sp>
        <p:sp>
          <p:nvSpPr>
            <p:cNvPr id="15" name="TextBox 22"/>
            <p:cNvSpPr txBox="1">
              <a:spLocks noChangeArrowheads="1"/>
            </p:cNvSpPr>
            <p:nvPr/>
          </p:nvSpPr>
          <p:spPr bwMode="auto">
            <a:xfrm>
              <a:off x="2816005" y="5828330"/>
              <a:ext cx="2116037" cy="338555"/>
            </a:xfrm>
            <a:prstGeom prst="rect">
              <a:avLst/>
            </a:prstGeom>
            <a:noFill/>
            <a:ln w="9525">
              <a:noFill/>
              <a:miter lim="800000"/>
              <a:headEnd/>
              <a:tailEnd/>
            </a:ln>
          </p:spPr>
          <p:txBody>
            <a:bodyPr wrap="square">
              <a:spAutoFit/>
            </a:bodyPr>
            <a:lstStyle/>
            <a:p>
              <a:pPr algn="ctr"/>
              <a:r>
                <a:rPr lang="sv-SE" sz="1050" dirty="0"/>
                <a:t>15-364</a:t>
              </a:r>
            </a:p>
          </p:txBody>
        </p:sp>
        <p:sp>
          <p:nvSpPr>
            <p:cNvPr id="16" name="TextBox 23"/>
            <p:cNvSpPr txBox="1">
              <a:spLocks noChangeArrowheads="1"/>
            </p:cNvSpPr>
            <p:nvPr/>
          </p:nvSpPr>
          <p:spPr bwMode="auto">
            <a:xfrm>
              <a:off x="4932041" y="5817464"/>
              <a:ext cx="1872207" cy="338555"/>
            </a:xfrm>
            <a:prstGeom prst="rect">
              <a:avLst/>
            </a:prstGeom>
            <a:noFill/>
            <a:ln w="9525">
              <a:noFill/>
              <a:miter lim="800000"/>
              <a:headEnd/>
              <a:tailEnd/>
            </a:ln>
          </p:spPr>
          <p:txBody>
            <a:bodyPr wrap="square">
              <a:spAutoFit/>
            </a:bodyPr>
            <a:lstStyle/>
            <a:p>
              <a:pPr algn="ctr"/>
              <a:r>
                <a:rPr lang="sv-SE" sz="1050" dirty="0"/>
                <a:t>365-914 </a:t>
              </a:r>
            </a:p>
          </p:txBody>
        </p:sp>
        <p:sp>
          <p:nvSpPr>
            <p:cNvPr id="17" name="TextBox 24"/>
            <p:cNvSpPr txBox="1">
              <a:spLocks noChangeArrowheads="1"/>
            </p:cNvSpPr>
            <p:nvPr/>
          </p:nvSpPr>
          <p:spPr bwMode="auto">
            <a:xfrm>
              <a:off x="6804249" y="5817464"/>
              <a:ext cx="2115847" cy="338555"/>
            </a:xfrm>
            <a:prstGeom prst="rect">
              <a:avLst/>
            </a:prstGeom>
            <a:noFill/>
            <a:ln w="9525">
              <a:noFill/>
              <a:miter lim="800000"/>
              <a:headEnd/>
              <a:tailEnd/>
            </a:ln>
          </p:spPr>
          <p:txBody>
            <a:bodyPr wrap="square">
              <a:spAutoFit/>
            </a:bodyPr>
            <a:lstStyle/>
            <a:p>
              <a:pPr algn="ctr"/>
              <a:r>
                <a:rPr lang="sv-SE" sz="1050" dirty="0"/>
                <a:t>915 - 66 år </a:t>
              </a:r>
            </a:p>
          </p:txBody>
        </p:sp>
        <p:sp>
          <p:nvSpPr>
            <p:cNvPr id="27" name="Rectangle 48"/>
            <p:cNvSpPr/>
            <p:nvPr/>
          </p:nvSpPr>
          <p:spPr bwMode="auto">
            <a:xfrm>
              <a:off x="6804248" y="3796518"/>
              <a:ext cx="1960906" cy="388077"/>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r>
                <a:rPr lang="sv-SE" sz="900" dirty="0">
                  <a:solidFill>
                    <a:schemeClr val="bg1"/>
                  </a:solidFill>
                </a:rPr>
                <a:t>AGS månadsersättning</a:t>
              </a:r>
            </a:p>
            <a:p>
              <a:pPr algn="ctr"/>
              <a:r>
                <a:rPr lang="sv-SE" sz="900" dirty="0">
                  <a:solidFill>
                    <a:schemeClr val="bg1"/>
                  </a:solidFill>
                </a:rPr>
                <a:t>ca 15%</a:t>
              </a:r>
            </a:p>
          </p:txBody>
        </p:sp>
        <p:sp>
          <p:nvSpPr>
            <p:cNvPr id="28" name="TextBox 56"/>
            <p:cNvSpPr txBox="1">
              <a:spLocks noChangeArrowheads="1"/>
            </p:cNvSpPr>
            <p:nvPr/>
          </p:nvSpPr>
          <p:spPr bwMode="auto">
            <a:xfrm>
              <a:off x="2786893" y="4847695"/>
              <a:ext cx="2145149" cy="492443"/>
            </a:xfrm>
            <a:prstGeom prst="rect">
              <a:avLst/>
            </a:prstGeom>
            <a:noFill/>
            <a:ln w="9525">
              <a:noFill/>
              <a:miter lim="800000"/>
              <a:headEnd/>
              <a:tailEnd/>
            </a:ln>
          </p:spPr>
          <p:txBody>
            <a:bodyPr wrap="square">
              <a:spAutoFit/>
            </a:bodyPr>
            <a:lstStyle/>
            <a:p>
              <a:pPr algn="ctr"/>
              <a:r>
                <a:rPr lang="sv-SE" sz="900" dirty="0"/>
                <a:t>Sjukpenning</a:t>
              </a:r>
            </a:p>
            <a:p>
              <a:pPr algn="ctr"/>
              <a:r>
                <a:rPr lang="sv-SE" sz="900" dirty="0"/>
                <a:t>ca 80% </a:t>
              </a:r>
            </a:p>
          </p:txBody>
        </p:sp>
        <p:sp>
          <p:nvSpPr>
            <p:cNvPr id="30" name="Rectangle 61"/>
            <p:cNvSpPr/>
            <p:nvPr/>
          </p:nvSpPr>
          <p:spPr bwMode="auto">
            <a:xfrm>
              <a:off x="2797250" y="3521939"/>
              <a:ext cx="2136354" cy="276213"/>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lstStyle/>
            <a:p>
              <a:pPr algn="ctr"/>
              <a:r>
                <a:rPr lang="sv-SE" sz="900" dirty="0">
                  <a:solidFill>
                    <a:schemeClr val="bg1"/>
                  </a:solidFill>
                </a:rPr>
                <a:t>AGS dagsersättning 10%</a:t>
              </a:r>
            </a:p>
          </p:txBody>
        </p:sp>
        <p:sp>
          <p:nvSpPr>
            <p:cNvPr id="33" name="TextBox 50"/>
            <p:cNvSpPr txBox="1">
              <a:spLocks noChangeArrowheads="1"/>
            </p:cNvSpPr>
            <p:nvPr/>
          </p:nvSpPr>
          <p:spPr bwMode="auto">
            <a:xfrm>
              <a:off x="6804249" y="4833990"/>
              <a:ext cx="2115847" cy="492443"/>
            </a:xfrm>
            <a:prstGeom prst="rect">
              <a:avLst/>
            </a:prstGeom>
            <a:noFill/>
            <a:ln w="9525">
              <a:noFill/>
              <a:miter lim="800000"/>
              <a:headEnd/>
              <a:tailEnd/>
            </a:ln>
          </p:spPr>
          <p:txBody>
            <a:bodyPr wrap="square">
              <a:spAutoFit/>
            </a:bodyPr>
            <a:lstStyle/>
            <a:p>
              <a:pPr algn="ctr"/>
              <a:r>
                <a:rPr lang="sv-SE" sz="900" dirty="0"/>
                <a:t>Sjukersättning</a:t>
              </a:r>
            </a:p>
            <a:p>
              <a:pPr algn="ctr"/>
              <a:r>
                <a:rPr lang="sv-SE" sz="900" dirty="0"/>
                <a:t>ca 64%</a:t>
              </a:r>
            </a:p>
          </p:txBody>
        </p:sp>
        <p:sp>
          <p:nvSpPr>
            <p:cNvPr id="41" name="TextBox 51"/>
            <p:cNvSpPr txBox="1">
              <a:spLocks noChangeArrowheads="1"/>
            </p:cNvSpPr>
            <p:nvPr/>
          </p:nvSpPr>
          <p:spPr bwMode="auto">
            <a:xfrm>
              <a:off x="1569483" y="4833990"/>
              <a:ext cx="1159212" cy="492443"/>
            </a:xfrm>
            <a:prstGeom prst="rect">
              <a:avLst/>
            </a:prstGeom>
            <a:noFill/>
            <a:ln w="9525">
              <a:noFill/>
              <a:miter lim="800000"/>
              <a:headEnd/>
              <a:tailEnd/>
            </a:ln>
          </p:spPr>
          <p:txBody>
            <a:bodyPr wrap="square">
              <a:spAutoFit/>
            </a:bodyPr>
            <a:lstStyle/>
            <a:p>
              <a:pPr algn="ctr"/>
              <a:r>
                <a:rPr lang="sv-SE" sz="900" dirty="0"/>
                <a:t>Sjuklön</a:t>
              </a:r>
            </a:p>
            <a:p>
              <a:pPr algn="ctr"/>
              <a:r>
                <a:rPr lang="sv-SE" sz="900" dirty="0"/>
                <a:t>80%</a:t>
              </a:r>
            </a:p>
          </p:txBody>
        </p:sp>
        <p:sp>
          <p:nvSpPr>
            <p:cNvPr id="34" name="Rectangle 48"/>
            <p:cNvSpPr/>
            <p:nvPr/>
          </p:nvSpPr>
          <p:spPr bwMode="auto">
            <a:xfrm>
              <a:off x="6804248" y="2562615"/>
              <a:ext cx="1960906" cy="91690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r>
                <a:rPr lang="sv-SE" sz="900" dirty="0">
                  <a:solidFill>
                    <a:schemeClr val="bg1"/>
                  </a:solidFill>
                </a:rPr>
                <a:t>AGS månadsersättning</a:t>
              </a:r>
            </a:p>
            <a:p>
              <a:pPr algn="ctr"/>
              <a:r>
                <a:rPr lang="sv-SE" sz="900" dirty="0">
                  <a:solidFill>
                    <a:schemeClr val="bg1"/>
                  </a:solidFill>
                </a:rPr>
                <a:t>ca 65%</a:t>
              </a:r>
            </a:p>
          </p:txBody>
        </p:sp>
        <p:sp>
          <p:nvSpPr>
            <p:cNvPr id="39" name="Rectangle 48"/>
            <p:cNvSpPr/>
            <p:nvPr/>
          </p:nvSpPr>
          <p:spPr bwMode="auto">
            <a:xfrm>
              <a:off x="6804249" y="1875162"/>
              <a:ext cx="1960904" cy="465288"/>
            </a:xfrm>
            <a:prstGeom prst="rect">
              <a:avLst/>
            </a:prstGeom>
            <a:solidFill>
              <a:srgbClr val="E07523"/>
            </a:solidFill>
            <a:ln w="0" cap="flat" cmpd="sng" algn="ctr">
              <a:solidFill>
                <a:schemeClr val="tx1">
                  <a:alpha val="0"/>
                </a:schemeClr>
              </a:solidFill>
              <a:prstDash val="solid"/>
              <a:round/>
              <a:headEnd type="none" w="med" len="med"/>
              <a:tailEnd type="none" w="med" len="med"/>
            </a:ln>
            <a:effectLst/>
          </p:spPr>
          <p:txBody>
            <a:bodyPr anchor="ctr" anchorCtr="0"/>
            <a:lstStyle/>
            <a:p>
              <a:pPr algn="ctr"/>
              <a:r>
                <a:rPr lang="sv-SE" sz="900" dirty="0">
                  <a:solidFill>
                    <a:schemeClr val="bg1"/>
                  </a:solidFill>
                </a:rPr>
                <a:t>AGS månadsersättning</a:t>
              </a:r>
            </a:p>
            <a:p>
              <a:pPr algn="ctr"/>
              <a:r>
                <a:rPr lang="sv-SE" sz="900" dirty="0">
                  <a:solidFill>
                    <a:schemeClr val="bg1"/>
                  </a:solidFill>
                </a:rPr>
                <a:t>ca 32,5%</a:t>
              </a:r>
            </a:p>
          </p:txBody>
        </p:sp>
        <p:sp>
          <p:nvSpPr>
            <p:cNvPr id="40" name="TextBox 56"/>
            <p:cNvSpPr txBox="1">
              <a:spLocks noChangeArrowheads="1"/>
            </p:cNvSpPr>
            <p:nvPr/>
          </p:nvSpPr>
          <p:spPr bwMode="auto">
            <a:xfrm>
              <a:off x="4932041" y="4837100"/>
              <a:ext cx="1872207" cy="492443"/>
            </a:xfrm>
            <a:prstGeom prst="rect">
              <a:avLst/>
            </a:prstGeom>
            <a:noFill/>
            <a:ln w="9525">
              <a:noFill/>
              <a:miter lim="800000"/>
              <a:headEnd/>
              <a:tailEnd/>
            </a:ln>
          </p:spPr>
          <p:txBody>
            <a:bodyPr wrap="square">
              <a:spAutoFit/>
            </a:bodyPr>
            <a:lstStyle/>
            <a:p>
              <a:pPr algn="ctr"/>
              <a:r>
                <a:rPr lang="sv-SE" sz="900" dirty="0"/>
                <a:t>Sjukpenning</a:t>
              </a:r>
            </a:p>
            <a:p>
              <a:pPr algn="ctr"/>
              <a:r>
                <a:rPr lang="sv-SE" sz="900" dirty="0"/>
                <a:t>ca 75% </a:t>
              </a:r>
            </a:p>
          </p:txBody>
        </p:sp>
        <p:sp>
          <p:nvSpPr>
            <p:cNvPr id="25" name="Rektangel 24"/>
            <p:cNvSpPr/>
            <p:nvPr/>
          </p:nvSpPr>
          <p:spPr bwMode="auto">
            <a:xfrm>
              <a:off x="4932041" y="3798152"/>
              <a:ext cx="1872205" cy="20565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Arial" panose="020B0604020202020204" pitchFamily="34" charset="0"/>
                <a:ea typeface="ＭＳ Ｐゴシック" pitchFamily="48" charset="-128"/>
              </a:endParaRPr>
            </a:p>
          </p:txBody>
        </p:sp>
        <p:sp>
          <p:nvSpPr>
            <p:cNvPr id="42" name="Rectangle 18"/>
            <p:cNvSpPr/>
            <p:nvPr/>
          </p:nvSpPr>
          <p:spPr bwMode="auto">
            <a:xfrm rot="10800000">
              <a:off x="1561025" y="1556791"/>
              <a:ext cx="1176126" cy="1748077"/>
            </a:xfrm>
            <a:prstGeom prst="flowChartDocument">
              <a:avLst/>
            </a:prstGeom>
            <a:gradFill flip="none" rotWithShape="1">
              <a:gsLst>
                <a:gs pos="0">
                  <a:schemeClr val="bg2">
                    <a:lumMod val="60000"/>
                    <a:lumOff val="40000"/>
                  </a:schemeClr>
                </a:gs>
                <a:gs pos="100000">
                  <a:schemeClr val="bg2">
                    <a:lumMod val="40000"/>
                    <a:lumOff val="60000"/>
                  </a:schemeClr>
                </a:gs>
              </a:gsLst>
              <a:lin ang="16200000" scaled="0"/>
              <a:tileRect/>
            </a:gradFill>
            <a:ln w="0" cap="flat" cmpd="sng" algn="ctr">
              <a:solidFill>
                <a:schemeClr val="tx1">
                  <a:alpha val="0"/>
                </a:schemeClr>
              </a:solidFill>
              <a:prstDash val="solid"/>
              <a:round/>
              <a:headEnd type="none" w="med" len="med"/>
              <a:tailEnd type="none" w="med" len="med"/>
            </a:ln>
            <a:effectLst/>
          </p:spPr>
          <p:txBody>
            <a:bodyPr/>
            <a:lstStyle/>
            <a:p>
              <a:pPr eaLnBrk="0" hangingPunct="0">
                <a:defRPr/>
              </a:pPr>
              <a:endParaRPr lang="sv-SE" sz="900" dirty="0">
                <a:ea typeface="ＭＳ Ｐゴシック" pitchFamily="48" charset="-128"/>
                <a:cs typeface="Arial" charset="0"/>
              </a:endParaRPr>
            </a:p>
          </p:txBody>
        </p:sp>
        <p:sp>
          <p:nvSpPr>
            <p:cNvPr id="43" name="TextBox 51"/>
            <p:cNvSpPr txBox="1">
              <a:spLocks noChangeArrowheads="1"/>
            </p:cNvSpPr>
            <p:nvPr/>
          </p:nvSpPr>
          <p:spPr bwMode="auto">
            <a:xfrm>
              <a:off x="1569481" y="2738766"/>
              <a:ext cx="1159212" cy="492443"/>
            </a:xfrm>
            <a:prstGeom prst="rect">
              <a:avLst/>
            </a:prstGeom>
            <a:noFill/>
            <a:ln w="9525">
              <a:noFill/>
              <a:miter lim="800000"/>
              <a:headEnd/>
              <a:tailEnd/>
            </a:ln>
          </p:spPr>
          <p:txBody>
            <a:bodyPr wrap="square">
              <a:spAutoFit/>
            </a:bodyPr>
            <a:lstStyle/>
            <a:p>
              <a:pPr algn="ctr"/>
              <a:r>
                <a:rPr lang="sv-SE" sz="900" dirty="0"/>
                <a:t>Sjuklön</a:t>
              </a:r>
            </a:p>
            <a:p>
              <a:pPr algn="ctr"/>
              <a:r>
                <a:rPr lang="sv-SE" sz="900" dirty="0"/>
                <a:t>80%</a:t>
              </a:r>
            </a:p>
          </p:txBody>
        </p:sp>
        <p:cxnSp>
          <p:nvCxnSpPr>
            <p:cNvPr id="35" name="Rak pil 34"/>
            <p:cNvCxnSpPr>
              <a:cxnSpLocks/>
            </p:cNvCxnSpPr>
            <p:nvPr/>
          </p:nvCxnSpPr>
          <p:spPr bwMode="auto">
            <a:xfrm>
              <a:off x="395536" y="2347620"/>
              <a:ext cx="8657874" cy="0"/>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5"/>
            <p:cNvSpPr txBox="1">
              <a:spLocks noChangeArrowheads="1"/>
            </p:cNvSpPr>
            <p:nvPr/>
          </p:nvSpPr>
          <p:spPr bwMode="auto">
            <a:xfrm>
              <a:off x="132" y="1443194"/>
              <a:ext cx="1239057" cy="563650"/>
            </a:xfrm>
            <a:prstGeom prst="rect">
              <a:avLst/>
            </a:prstGeom>
            <a:noFill/>
            <a:ln w="9525">
              <a:noFill/>
              <a:miter lim="800000"/>
              <a:headEnd/>
              <a:tailEnd/>
            </a:ln>
          </p:spPr>
          <p:txBody>
            <a:bodyPr wrap="square">
              <a:spAutoFit/>
            </a:bodyPr>
            <a:lstStyle/>
            <a:p>
              <a:pPr algn="ctr"/>
              <a:r>
                <a:rPr lang="sv-SE" sz="750" dirty="0"/>
                <a:t>30 inkomstbasbelopp</a:t>
              </a:r>
            </a:p>
            <a:p>
              <a:pPr algn="ctr"/>
              <a:r>
                <a:rPr lang="sv-SE" sz="750" dirty="0"/>
                <a:t>185 750 kr/mån</a:t>
              </a:r>
            </a:p>
          </p:txBody>
        </p:sp>
        <p:sp>
          <p:nvSpPr>
            <p:cNvPr id="32" name="TextBox 6"/>
            <p:cNvSpPr txBox="1">
              <a:spLocks noChangeArrowheads="1"/>
            </p:cNvSpPr>
            <p:nvPr/>
          </p:nvSpPr>
          <p:spPr bwMode="auto">
            <a:xfrm>
              <a:off x="13082" y="2011232"/>
              <a:ext cx="1159715" cy="563650"/>
            </a:xfrm>
            <a:prstGeom prst="rect">
              <a:avLst/>
            </a:prstGeom>
            <a:noFill/>
            <a:ln w="9525">
              <a:noFill/>
              <a:miter lim="800000"/>
              <a:headEnd/>
              <a:tailEnd/>
            </a:ln>
          </p:spPr>
          <p:txBody>
            <a:bodyPr wrap="square">
              <a:spAutoFit/>
            </a:bodyPr>
            <a:lstStyle/>
            <a:p>
              <a:pPr algn="ctr"/>
              <a:r>
                <a:rPr lang="sv-SE" sz="750" dirty="0"/>
                <a:t>20 inkomstbasbelopp</a:t>
              </a:r>
            </a:p>
            <a:p>
              <a:pPr algn="ctr"/>
              <a:r>
                <a:rPr lang="sv-SE" sz="750" dirty="0"/>
                <a:t>123 833 kr/mån</a:t>
              </a:r>
            </a:p>
          </p:txBody>
        </p:sp>
        <p:sp>
          <p:nvSpPr>
            <p:cNvPr id="44" name="TextBox 7"/>
            <p:cNvSpPr txBox="1">
              <a:spLocks noChangeArrowheads="1"/>
            </p:cNvSpPr>
            <p:nvPr/>
          </p:nvSpPr>
          <p:spPr bwMode="auto">
            <a:xfrm>
              <a:off x="104946" y="3106619"/>
              <a:ext cx="1057007" cy="563650"/>
            </a:xfrm>
            <a:prstGeom prst="rect">
              <a:avLst/>
            </a:prstGeom>
            <a:noFill/>
            <a:ln w="9525">
              <a:noFill/>
              <a:miter lim="800000"/>
              <a:headEnd/>
              <a:tailEnd/>
            </a:ln>
          </p:spPr>
          <p:txBody>
            <a:bodyPr wrap="square">
              <a:spAutoFit/>
            </a:bodyPr>
            <a:lstStyle/>
            <a:p>
              <a:pPr algn="ctr"/>
              <a:r>
                <a:rPr lang="sv-SE" sz="750" dirty="0"/>
                <a:t>10 prisbasbelopp</a:t>
              </a:r>
            </a:p>
            <a:p>
              <a:pPr algn="ctr"/>
              <a:r>
                <a:rPr lang="sv-SE" sz="750" dirty="0"/>
                <a:t>43 750 kr/mån</a:t>
              </a:r>
            </a:p>
          </p:txBody>
        </p:sp>
        <p:cxnSp>
          <p:nvCxnSpPr>
            <p:cNvPr id="45" name="Rak pil 34"/>
            <p:cNvCxnSpPr>
              <a:cxnSpLocks/>
            </p:cNvCxnSpPr>
            <p:nvPr/>
          </p:nvCxnSpPr>
          <p:spPr bwMode="auto">
            <a:xfrm>
              <a:off x="395536" y="1787492"/>
              <a:ext cx="8657874" cy="0"/>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Koppling: vinklad 22">
              <a:extLst>
                <a:ext uri="{FF2B5EF4-FFF2-40B4-BE49-F238E27FC236}">
                  <a16:creationId xmlns:a16="http://schemas.microsoft.com/office/drawing/2014/main" id="{96A48465-9A56-4F7F-AF53-8BC39AD070B2}"/>
                </a:ext>
              </a:extLst>
            </p:cNvPr>
            <p:cNvCxnSpPr/>
            <p:nvPr/>
          </p:nvCxnSpPr>
          <p:spPr bwMode="auto">
            <a:xfrm>
              <a:off x="395536" y="3304879"/>
              <a:ext cx="8657874" cy="190625"/>
            </a:xfrm>
            <a:prstGeom prst="bentConnector3">
              <a:avLst>
                <a:gd name="adj1" fmla="val 73907"/>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7">
              <a:extLst>
                <a:ext uri="{FF2B5EF4-FFF2-40B4-BE49-F238E27FC236}">
                  <a16:creationId xmlns:a16="http://schemas.microsoft.com/office/drawing/2014/main" id="{491D87C3-0437-4F56-BF63-467911EF00DA}"/>
                </a:ext>
              </a:extLst>
            </p:cNvPr>
            <p:cNvSpPr txBox="1">
              <a:spLocks noChangeArrowheads="1"/>
            </p:cNvSpPr>
            <p:nvPr/>
          </p:nvSpPr>
          <p:spPr bwMode="auto">
            <a:xfrm>
              <a:off x="7475433" y="3199168"/>
              <a:ext cx="1057007" cy="369332"/>
            </a:xfrm>
            <a:prstGeom prst="rect">
              <a:avLst/>
            </a:prstGeom>
            <a:noFill/>
            <a:ln w="9525">
              <a:noFill/>
              <a:miter lim="800000"/>
              <a:headEnd/>
              <a:tailEnd/>
            </a:ln>
          </p:spPr>
          <p:txBody>
            <a:bodyPr wrap="square">
              <a:spAutoFit/>
            </a:bodyPr>
            <a:lstStyle/>
            <a:p>
              <a:pPr algn="ctr"/>
              <a:r>
                <a:rPr lang="sv-SE" sz="600" dirty="0"/>
                <a:t>7,5 prisbasbelopp</a:t>
              </a:r>
            </a:p>
            <a:p>
              <a:pPr algn="ctr"/>
              <a:r>
                <a:rPr lang="sv-SE" sz="600" dirty="0"/>
                <a:t>32 813 kr/mån</a:t>
              </a:r>
            </a:p>
          </p:txBody>
        </p:sp>
      </p:grpSp>
      <p:sp>
        <p:nvSpPr>
          <p:cNvPr id="3" name="textruta 2">
            <a:extLst>
              <a:ext uri="{FF2B5EF4-FFF2-40B4-BE49-F238E27FC236}">
                <a16:creationId xmlns:a16="http://schemas.microsoft.com/office/drawing/2014/main" id="{28CD9818-BFB4-CC71-215C-343210643B0E}"/>
              </a:ext>
            </a:extLst>
          </p:cNvPr>
          <p:cNvSpPr txBox="1"/>
          <p:nvPr/>
        </p:nvSpPr>
        <p:spPr>
          <a:xfrm>
            <a:off x="857427" y="520913"/>
            <a:ext cx="7262283" cy="523220"/>
          </a:xfrm>
          <a:prstGeom prst="rect">
            <a:avLst/>
          </a:prstGeom>
          <a:noFill/>
        </p:spPr>
        <p:txBody>
          <a:bodyPr wrap="square">
            <a:spAutoFit/>
          </a:bodyPr>
          <a:lstStyle/>
          <a:p>
            <a:r>
              <a:rPr lang="sv-SE" sz="2800" b="1" dirty="0">
                <a:solidFill>
                  <a:srgbClr val="F4911E"/>
                </a:solidFill>
                <a:latin typeface="Helvetica" pitchFamily="2" charset="0"/>
                <a:ea typeface="Roboto" panose="02000000000000000000" pitchFamily="2" charset="0"/>
                <a:cs typeface="Arial"/>
              </a:rPr>
              <a:t>Sjukersättningar  </a:t>
            </a:r>
            <a:endParaRPr lang="sv-SE" dirty="0"/>
          </a:p>
        </p:txBody>
      </p:sp>
      <p:sp>
        <p:nvSpPr>
          <p:cNvPr id="2" name="Rektangel 1">
            <a:extLst>
              <a:ext uri="{FF2B5EF4-FFF2-40B4-BE49-F238E27FC236}">
                <a16:creationId xmlns:a16="http://schemas.microsoft.com/office/drawing/2014/main" id="{6113242F-E08F-1329-317D-6E3AACD603CC}"/>
              </a:ext>
            </a:extLst>
          </p:cNvPr>
          <p:cNvSpPr/>
          <p:nvPr/>
        </p:nvSpPr>
        <p:spPr bwMode="auto">
          <a:xfrm>
            <a:off x="7707771" y="2815199"/>
            <a:ext cx="225288" cy="31100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a:latin typeface="Arial" panose="020B0604020202020204" pitchFamily="34" charset="0"/>
              <a:ea typeface="ＭＳ Ｐゴシック" pitchFamily="48" charset="-128"/>
            </a:endParaRPr>
          </a:p>
        </p:txBody>
      </p:sp>
    </p:spTree>
    <p:extLst>
      <p:ext uri="{BB962C8B-B14F-4D97-AF65-F5344CB8AC3E}">
        <p14:creationId xmlns:p14="http://schemas.microsoft.com/office/powerpoint/2010/main" val="392300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82D4D28-A730-38B3-01EE-505A14AF4F7B}"/>
              </a:ext>
            </a:extLst>
          </p:cNvPr>
          <p:cNvSpPr>
            <a:spLocks noGrp="1"/>
          </p:cNvSpPr>
          <p:nvPr>
            <p:ph idx="1"/>
          </p:nvPr>
        </p:nvSpPr>
        <p:spPr>
          <a:xfrm>
            <a:off x="628650" y="1438039"/>
            <a:ext cx="4029389" cy="3394472"/>
          </a:xfrm>
        </p:spPr>
        <p:txBody>
          <a:bodyPr>
            <a:noAutofit/>
          </a:bodyPr>
          <a:lstStyle/>
          <a:p>
            <a:pPr marL="0" indent="0">
              <a:spcAft>
                <a:spcPts val="800"/>
              </a:spcAft>
              <a:buNone/>
            </a:pPr>
            <a:r>
              <a:rPr lang="sv-SE" sz="1200" b="1" spc="75" dirty="0">
                <a:ea typeface="Times New Roman" panose="02020603050405020304" pitchFamily="18" charset="0"/>
                <a:cs typeface="Times New Roman" panose="02020603050405020304" pitchFamily="18" charset="0"/>
              </a:rPr>
              <a:t>Inkomstbasbelopp </a:t>
            </a:r>
          </a:p>
          <a:p>
            <a:pPr marL="0" indent="0">
              <a:spcAft>
                <a:spcPts val="0"/>
              </a:spcAft>
              <a:buNone/>
            </a:pPr>
            <a:r>
              <a:rPr lang="sv-SE" sz="1000" dirty="0">
                <a:ea typeface="Times New Roman" panose="02020603050405020304" pitchFamily="18" charset="0"/>
                <a:cs typeface="Arial" panose="020B0604020202020204" pitchFamily="34" charset="0"/>
              </a:rPr>
              <a:t>Inkomstbasbelopp följer löneutvecklingen i landet år från år och fastställs av regeringen. Inkomstbasbeloppet används vid uträkning av olika slags ersättningar t ex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 Allmän inkomstpension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 ITP ålderspension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 ITP efterlevandepension</a:t>
            </a:r>
            <a:endParaRPr lang="sv-SE" sz="1000" dirty="0">
              <a:ea typeface="Times New Roman" panose="02020603050405020304" pitchFamily="18" charset="0"/>
              <a:cs typeface="Times New Roman" panose="02020603050405020304" pitchFamily="18" charset="0"/>
            </a:endParaRPr>
          </a:p>
          <a:p>
            <a:pPr marL="0" indent="0">
              <a:spcAft>
                <a:spcPts val="0"/>
              </a:spcAft>
              <a:buNone/>
            </a:pPr>
            <a:r>
              <a:rPr lang="sv-SE" sz="1200" dirty="0">
                <a:ea typeface="Times New Roman" panose="02020603050405020304" pitchFamily="18" charset="0"/>
                <a:cs typeface="Arial" panose="020B0604020202020204" pitchFamily="34" charset="0"/>
              </a:rPr>
              <a:t> </a:t>
            </a:r>
            <a:endParaRPr lang="sv-SE" sz="1200" dirty="0">
              <a:ea typeface="Times New Roman" panose="02020603050405020304" pitchFamily="18" charset="0"/>
              <a:cs typeface="Times New Roman" panose="02020603050405020304" pitchFamily="18" charset="0"/>
            </a:endParaRPr>
          </a:p>
          <a:p>
            <a:pPr marL="0" indent="0">
              <a:spcAft>
                <a:spcPts val="0"/>
              </a:spcAft>
              <a:buNone/>
            </a:pPr>
            <a:r>
              <a:rPr lang="sv-SE" sz="1200" b="1" dirty="0">
                <a:ea typeface="Times New Roman" panose="02020603050405020304" pitchFamily="18" charset="0"/>
                <a:cs typeface="Times New Roman" panose="02020603050405020304" pitchFamily="18" charset="0"/>
              </a:rPr>
              <a:t>2023</a:t>
            </a:r>
          </a:p>
          <a:p>
            <a:pPr marL="0" indent="0">
              <a:spcAft>
                <a:spcPts val="0"/>
              </a:spcAft>
              <a:buNone/>
            </a:pPr>
            <a:r>
              <a:rPr lang="sv-SE" sz="1000" dirty="0">
                <a:ea typeface="Times New Roman" panose="02020603050405020304" pitchFamily="18" charset="0"/>
                <a:cs typeface="Arial" panose="020B0604020202020204" pitchFamily="34" charset="0"/>
              </a:rPr>
              <a:t>1 inkomstbasbelopp	     74 300 kronor</a:t>
            </a:r>
            <a:br>
              <a:rPr lang="sv-SE" sz="1000" dirty="0">
                <a:ea typeface="Times New Roman" panose="02020603050405020304" pitchFamily="18" charset="0"/>
                <a:cs typeface="Arial" panose="020B0604020202020204" pitchFamily="34" charset="0"/>
              </a:rPr>
            </a:br>
            <a:r>
              <a:rPr lang="sv-SE" sz="1000" dirty="0">
                <a:cs typeface="Arial" panose="020B0604020202020204" pitchFamily="34" charset="0"/>
              </a:rPr>
              <a:t>7,5 inkomstbasbelopp 	   557 250 kronor</a:t>
            </a:r>
          </a:p>
          <a:p>
            <a:pPr marL="0" indent="0">
              <a:spcAft>
                <a:spcPts val="0"/>
              </a:spcAft>
              <a:buNone/>
            </a:pPr>
            <a:r>
              <a:rPr lang="sv-SE" sz="1000" dirty="0">
                <a:cs typeface="Arial" panose="020B0604020202020204" pitchFamily="34" charset="0"/>
              </a:rPr>
              <a:t>8,07 inkomstbasbelopp 	   599 601 kronor</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10 inkomstbasbelopp	   743 000 kronor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20 inkomstbasbelopp 	1 486 000 kronor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30 inkomstbasbelopp 	2 229 000 kronor</a:t>
            </a:r>
            <a:endParaRPr lang="sv-SE" sz="1000" dirty="0">
              <a:ea typeface="Times New Roman" panose="02020603050405020304" pitchFamily="18" charset="0"/>
              <a:cs typeface="Times New Roman" panose="02020603050405020304" pitchFamily="18" charset="0"/>
            </a:endParaRPr>
          </a:p>
        </p:txBody>
      </p:sp>
      <p:sp>
        <p:nvSpPr>
          <p:cNvPr id="3" name="Rubrik 2">
            <a:extLst>
              <a:ext uri="{FF2B5EF4-FFF2-40B4-BE49-F238E27FC236}">
                <a16:creationId xmlns:a16="http://schemas.microsoft.com/office/drawing/2014/main" id="{03C576B0-61C7-BB49-B84E-2A2C58B57723}"/>
              </a:ext>
            </a:extLst>
          </p:cNvPr>
          <p:cNvSpPr>
            <a:spLocks noGrp="1"/>
          </p:cNvSpPr>
          <p:nvPr>
            <p:ph type="title"/>
          </p:nvPr>
        </p:nvSpPr>
        <p:spPr/>
        <p:txBody>
          <a:bodyPr/>
          <a:lstStyle/>
          <a:p>
            <a:r>
              <a:rPr lang="sv-SE"/>
              <a:t>Inkomstbasbelopp och prisbasbelopp</a:t>
            </a:r>
          </a:p>
        </p:txBody>
      </p:sp>
      <p:sp>
        <p:nvSpPr>
          <p:cNvPr id="4" name="Platshållare för innehåll 1">
            <a:extLst>
              <a:ext uri="{FF2B5EF4-FFF2-40B4-BE49-F238E27FC236}">
                <a16:creationId xmlns:a16="http://schemas.microsoft.com/office/drawing/2014/main" id="{2DC453D7-F83A-8181-B084-E65426756069}"/>
              </a:ext>
            </a:extLst>
          </p:cNvPr>
          <p:cNvSpPr txBox="1">
            <a:spLocks/>
          </p:cNvSpPr>
          <p:nvPr/>
        </p:nvSpPr>
        <p:spPr>
          <a:xfrm>
            <a:off x="4658039" y="1435059"/>
            <a:ext cx="4029389" cy="35390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b="0" i="0" kern="1200">
                <a:solidFill>
                  <a:schemeClr val="tx1"/>
                </a:solidFill>
                <a:effectLst/>
                <a:latin typeface="Helvetica Light" panose="020B0403020202020204" pitchFamily="34" charset="0"/>
                <a:ea typeface="Roboto Light" panose="02000000000000000000" pitchFamily="2" charset="0"/>
                <a:cs typeface="Arial"/>
              </a:defRPr>
            </a:lvl1pPr>
            <a:lvl2pPr marL="742950" indent="-285750" algn="l" defTabSz="457200" rtl="0" eaLnBrk="1" latinLnBrk="0" hangingPunct="1">
              <a:spcBef>
                <a:spcPct val="20000"/>
              </a:spcBef>
              <a:buFont typeface="Arial"/>
              <a:buChar char="–"/>
              <a:defRPr sz="1600" b="0" i="0" kern="1200">
                <a:solidFill>
                  <a:schemeClr val="tx1"/>
                </a:solidFill>
                <a:effectLst/>
                <a:latin typeface="Helvetica Light" panose="020B0403020202020204" pitchFamily="34" charset="0"/>
                <a:ea typeface="Roboto Light" panose="02000000000000000000" pitchFamily="2" charset="0"/>
                <a:cs typeface="Arial"/>
              </a:defRPr>
            </a:lvl2pPr>
            <a:lvl3pPr marL="1143000" indent="-228600" algn="l" defTabSz="457200" rtl="0" eaLnBrk="1" latinLnBrk="0" hangingPunct="1">
              <a:spcBef>
                <a:spcPct val="20000"/>
              </a:spcBef>
              <a:buFont typeface="Arial"/>
              <a:buChar char="•"/>
              <a:defRPr sz="1200" b="0" i="0" kern="1200">
                <a:solidFill>
                  <a:schemeClr val="tx1"/>
                </a:solidFill>
                <a:effectLst/>
                <a:latin typeface="Helvetica Light" panose="020B0403020202020204" pitchFamily="34" charset="0"/>
                <a:ea typeface="Roboto Light" panose="02000000000000000000" pitchFamily="2" charset="0"/>
                <a:cs typeface="Arial"/>
              </a:defRPr>
            </a:lvl3pPr>
            <a:lvl4pPr marL="1600200" indent="-228600" algn="l" defTabSz="457200" rtl="0" eaLnBrk="1" latinLnBrk="0" hangingPunct="1">
              <a:spcBef>
                <a:spcPct val="20000"/>
              </a:spcBef>
              <a:buFont typeface="Arial"/>
              <a:buChar char="–"/>
              <a:defRPr sz="800" b="0" i="0" kern="1200">
                <a:solidFill>
                  <a:schemeClr val="tx1"/>
                </a:solidFill>
                <a:effectLst/>
                <a:latin typeface="Helvetica Light" panose="020B0403020202020204" pitchFamily="34" charset="0"/>
                <a:ea typeface="Roboto Light" panose="02000000000000000000" pitchFamily="2" charset="0"/>
                <a:cs typeface="Arial"/>
              </a:defRPr>
            </a:lvl4pPr>
            <a:lvl5pPr marL="2057400" indent="-228600" algn="l" defTabSz="457200" rtl="0" eaLnBrk="1" latinLnBrk="0" hangingPunct="1">
              <a:spcBef>
                <a:spcPct val="20000"/>
              </a:spcBef>
              <a:buFont typeface="Arial"/>
              <a:buChar char="»"/>
              <a:defRPr sz="2000" b="0" i="0" kern="1200">
                <a:solidFill>
                  <a:schemeClr val="tx1"/>
                </a:solidFill>
                <a:effectLst/>
                <a:latin typeface="Roboto Light" panose="02000000000000000000" pitchFamily="2" charset="0"/>
                <a:ea typeface="Roboto Light"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Font typeface="Arial"/>
              <a:buNone/>
            </a:pPr>
            <a:r>
              <a:rPr lang="sv-SE" sz="1200" b="1" spc="75" dirty="0">
                <a:ea typeface="Times New Roman" panose="02020603050405020304" pitchFamily="18" charset="0"/>
                <a:cs typeface="Times New Roman" panose="02020603050405020304" pitchFamily="18" charset="0"/>
              </a:rPr>
              <a:t>Prisbasbelopp</a:t>
            </a:r>
          </a:p>
          <a:p>
            <a:pPr marL="0" indent="0">
              <a:buFont typeface="Arial"/>
              <a:buNone/>
            </a:pPr>
            <a:r>
              <a:rPr lang="sv-SE" sz="1000" dirty="0">
                <a:ea typeface="Times New Roman" panose="02020603050405020304" pitchFamily="18" charset="0"/>
                <a:cs typeface="Arial" panose="020B0604020202020204" pitchFamily="34" charset="0"/>
              </a:rPr>
              <a:t>Prisbasbelopp följer prisutvecklingen i landet år från år och fastställs av regeringen.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Ersättningen ändras automatiskt då Prisbasbeloppet ändras. Prisbasbeloppet används vid uträkning av olika slags ersättningar t ex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 ATP och Allmän Pension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 Sjukpension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 TGL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 Grupplivförsäkringar </a:t>
            </a:r>
            <a:br>
              <a:rPr lang="sv-SE" sz="1200" dirty="0">
                <a:ea typeface="Times New Roman" panose="02020603050405020304" pitchFamily="18" charset="0"/>
                <a:cs typeface="Arial" panose="020B0604020202020204" pitchFamily="34" charset="0"/>
              </a:rPr>
            </a:br>
            <a:br>
              <a:rPr lang="sv-SE" sz="1200" dirty="0">
                <a:ea typeface="Times New Roman" panose="02020603050405020304" pitchFamily="18" charset="0"/>
                <a:cs typeface="Arial" panose="020B0604020202020204" pitchFamily="34" charset="0"/>
              </a:rPr>
            </a:br>
            <a:r>
              <a:rPr lang="sv-SE" sz="1200" b="1" dirty="0">
                <a:ea typeface="Times New Roman" panose="02020603050405020304" pitchFamily="18" charset="0"/>
                <a:cs typeface="Arial" panose="020B0604020202020204" pitchFamily="34" charset="0"/>
              </a:rPr>
              <a:t>2023</a:t>
            </a:r>
          </a:p>
          <a:p>
            <a:pPr marL="0" indent="0">
              <a:buFont typeface="Arial"/>
              <a:buNone/>
            </a:pPr>
            <a:r>
              <a:rPr lang="sv-SE" sz="1000" dirty="0">
                <a:ea typeface="Times New Roman" panose="02020603050405020304" pitchFamily="18" charset="0"/>
                <a:cs typeface="Arial" panose="020B0604020202020204" pitchFamily="34" charset="0"/>
              </a:rPr>
              <a:t>1 prisbasbelopp	     	     52 500 kronor</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6 prisbasbelopp 	   	   315 000 kronor</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7,5 prisbasbelopp 	   393 750 kronor </a:t>
            </a:r>
          </a:p>
          <a:p>
            <a:pPr marL="0" indent="0">
              <a:buFont typeface="Arial"/>
              <a:buNone/>
            </a:pPr>
            <a:r>
              <a:rPr lang="sv-SE" sz="1000" dirty="0">
                <a:ea typeface="Times New Roman" panose="02020603050405020304" pitchFamily="18" charset="0"/>
                <a:cs typeface="Arial" panose="020B0604020202020204" pitchFamily="34" charset="0"/>
              </a:rPr>
              <a:t>8 prisbasbelopp	   	   420 000 kronor</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10 prisbasbelopp 	   525 000 kronor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20 prisbasbelopp 	1 050 000 kronor </a:t>
            </a:r>
            <a:br>
              <a:rPr lang="sv-SE" sz="1000" dirty="0">
                <a:ea typeface="Times New Roman" panose="02020603050405020304" pitchFamily="18" charset="0"/>
                <a:cs typeface="Arial" panose="020B0604020202020204" pitchFamily="34" charset="0"/>
              </a:rPr>
            </a:br>
            <a:r>
              <a:rPr lang="sv-SE" sz="1000" dirty="0">
                <a:ea typeface="Times New Roman" panose="02020603050405020304" pitchFamily="18" charset="0"/>
                <a:cs typeface="Arial" panose="020B0604020202020204" pitchFamily="34" charset="0"/>
              </a:rPr>
              <a:t>30 prisbasbelopp 	1 575 000 kronor</a:t>
            </a:r>
          </a:p>
          <a:p>
            <a:pPr marL="0" indent="0">
              <a:buFont typeface="Arial"/>
              <a:buNone/>
            </a:pPr>
            <a:r>
              <a:rPr lang="sv-SE" sz="1000" dirty="0">
                <a:ea typeface="Times New Roman" panose="02020603050405020304" pitchFamily="18" charset="0"/>
                <a:cs typeface="Arial" panose="020B0604020202020204" pitchFamily="34" charset="0"/>
              </a:rPr>
              <a:t>40 prisbasbelopp	2 100 000 kronor</a:t>
            </a:r>
            <a:endParaRPr lang="sv-SE" sz="1000" dirty="0">
              <a:ea typeface="Times New Roman" panose="02020603050405020304" pitchFamily="18" charset="0"/>
              <a:cs typeface="Times New Roman" panose="02020603050405020304" pitchFamily="18" charset="0"/>
            </a:endParaRPr>
          </a:p>
          <a:p>
            <a:pPr marL="0" indent="0">
              <a:buFont typeface="Arial"/>
              <a:buNone/>
            </a:pPr>
            <a:r>
              <a:rPr lang="sv-SE" sz="1000" dirty="0">
                <a:ea typeface="Times New Roman" panose="02020603050405020304" pitchFamily="18" charset="0"/>
                <a:cs typeface="Arial" panose="020B0604020202020204" pitchFamily="34" charset="0"/>
              </a:rPr>
              <a:t>50 prisbasbelopp	2 625 000 kronor</a:t>
            </a:r>
            <a:endParaRPr lang="sv-SE" sz="1000" dirty="0">
              <a:ea typeface="Times New Roman" panose="02020603050405020304" pitchFamily="18" charset="0"/>
              <a:cs typeface="Times New Roman" panose="02020603050405020304" pitchFamily="18" charset="0"/>
            </a:endParaRPr>
          </a:p>
          <a:p>
            <a:pPr marL="0" indent="0">
              <a:buFont typeface="Arial"/>
              <a:buNone/>
            </a:pPr>
            <a:endParaRPr lang="sv-SE" sz="1200" dirty="0"/>
          </a:p>
        </p:txBody>
      </p:sp>
    </p:spTree>
    <p:extLst>
      <p:ext uri="{BB962C8B-B14F-4D97-AF65-F5344CB8AC3E}">
        <p14:creationId xmlns:p14="http://schemas.microsoft.com/office/powerpoint/2010/main" val="17666449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6D54D3-3F4B-3E6B-7473-560720286DD7}"/>
              </a:ext>
            </a:extLst>
          </p:cNvPr>
          <p:cNvSpPr>
            <a:spLocks noGrp="1"/>
          </p:cNvSpPr>
          <p:nvPr>
            <p:ph type="title"/>
          </p:nvPr>
        </p:nvSpPr>
        <p:spPr/>
        <p:txBody>
          <a:bodyPr/>
          <a:lstStyle/>
          <a:p>
            <a:r>
              <a:rPr lang="sv-SE" err="1"/>
              <a:t>Collectum</a:t>
            </a:r>
            <a:r>
              <a:rPr lang="sv-SE"/>
              <a:t> – Traditionell försäkring</a:t>
            </a:r>
          </a:p>
        </p:txBody>
      </p:sp>
      <p:sp>
        <p:nvSpPr>
          <p:cNvPr id="9" name="textruta 8">
            <a:extLst>
              <a:ext uri="{FF2B5EF4-FFF2-40B4-BE49-F238E27FC236}">
                <a16:creationId xmlns:a16="http://schemas.microsoft.com/office/drawing/2014/main" id="{EDB53FE4-9AF8-B20B-215F-FE305D489CBE}"/>
              </a:ext>
            </a:extLst>
          </p:cNvPr>
          <p:cNvSpPr txBox="1"/>
          <p:nvPr/>
        </p:nvSpPr>
        <p:spPr>
          <a:xfrm>
            <a:off x="7557563" y="4844991"/>
            <a:ext cx="1087157" cy="184666"/>
          </a:xfrm>
          <a:prstGeom prst="rect">
            <a:avLst/>
          </a:prstGeom>
          <a:noFill/>
        </p:spPr>
        <p:txBody>
          <a:bodyPr wrap="none" rtlCol="0">
            <a:spAutoFit/>
          </a:bodyPr>
          <a:lstStyle/>
          <a:p>
            <a:r>
              <a:rPr lang="sv-SE" sz="600">
                <a:latin typeface="Helvetica" pitchFamily="2" charset="0"/>
              </a:rPr>
              <a:t>Källa: Konsumenternas.se</a:t>
            </a:r>
          </a:p>
        </p:txBody>
      </p:sp>
      <p:sp>
        <p:nvSpPr>
          <p:cNvPr id="10" name="textruta 9">
            <a:extLst>
              <a:ext uri="{FF2B5EF4-FFF2-40B4-BE49-F238E27FC236}">
                <a16:creationId xmlns:a16="http://schemas.microsoft.com/office/drawing/2014/main" id="{6CD65BDC-714B-76BD-77DC-F6DCE1D26A1A}"/>
              </a:ext>
            </a:extLst>
          </p:cNvPr>
          <p:cNvSpPr txBox="1"/>
          <p:nvPr/>
        </p:nvSpPr>
        <p:spPr>
          <a:xfrm>
            <a:off x="499280" y="4818921"/>
            <a:ext cx="4866540" cy="184666"/>
          </a:xfrm>
          <a:prstGeom prst="rect">
            <a:avLst/>
          </a:prstGeom>
          <a:noFill/>
        </p:spPr>
        <p:txBody>
          <a:bodyPr wrap="square">
            <a:spAutoFit/>
          </a:bodyPr>
          <a:lstStyle/>
          <a:p>
            <a:r>
              <a:rPr lang="sv-SE" sz="600" dirty="0">
                <a:hlinkClick r:id="rId3"/>
              </a:rPr>
              <a:t>https://www.konsumenternas.se/konsumentstod/jamforelser/pension/kollektivavtalade-tjanstepensioner/jamfor-avtalsomradet-itp-1/hel-oversikt/</a:t>
            </a:r>
            <a:endParaRPr lang="sv-SE" sz="600" dirty="0"/>
          </a:p>
        </p:txBody>
      </p:sp>
      <p:sp>
        <p:nvSpPr>
          <p:cNvPr id="11" name="textruta 10">
            <a:extLst>
              <a:ext uri="{FF2B5EF4-FFF2-40B4-BE49-F238E27FC236}">
                <a16:creationId xmlns:a16="http://schemas.microsoft.com/office/drawing/2014/main" id="{C53C1D7A-B8C9-FC39-0DB5-268C06CDFF33}"/>
              </a:ext>
            </a:extLst>
          </p:cNvPr>
          <p:cNvSpPr txBox="1"/>
          <p:nvPr/>
        </p:nvSpPr>
        <p:spPr>
          <a:xfrm>
            <a:off x="628650" y="1238307"/>
            <a:ext cx="5551928" cy="230832"/>
          </a:xfrm>
          <a:prstGeom prst="rect">
            <a:avLst/>
          </a:prstGeom>
          <a:noFill/>
        </p:spPr>
        <p:txBody>
          <a:bodyPr wrap="square" rtlCol="0">
            <a:spAutoFit/>
          </a:bodyPr>
          <a:lstStyle/>
          <a:p>
            <a:r>
              <a:rPr lang="sv-SE" sz="900" dirty="0">
                <a:effectLst/>
                <a:latin typeface="Calibri" panose="020F0502020204030204" pitchFamily="34" charset="0"/>
                <a:ea typeface="Calibri" panose="020F0502020204030204" pitchFamily="34" charset="0"/>
              </a:rPr>
              <a:t>Uppgifter hämtade från Konsumenternas.se 2022-12-22 </a:t>
            </a:r>
            <a:endParaRPr lang="sv-SE" sz="900" dirty="0">
              <a:latin typeface="Helvetica" pitchFamily="2" charset="0"/>
            </a:endParaRPr>
          </a:p>
        </p:txBody>
      </p:sp>
      <p:graphicFrame>
        <p:nvGraphicFramePr>
          <p:cNvPr id="12" name="Diagram 11">
            <a:extLst>
              <a:ext uri="{FF2B5EF4-FFF2-40B4-BE49-F238E27FC236}">
                <a16:creationId xmlns:a16="http://schemas.microsoft.com/office/drawing/2014/main" id="{1E5100C0-4662-315F-E9A5-F12644A2FE3F}"/>
              </a:ext>
            </a:extLst>
          </p:cNvPr>
          <p:cNvGraphicFramePr/>
          <p:nvPr>
            <p:extLst>
              <p:ext uri="{D42A27DB-BD31-4B8C-83A1-F6EECF244321}">
                <p14:modId xmlns:p14="http://schemas.microsoft.com/office/powerpoint/2010/main" val="1863505310"/>
              </p:ext>
            </p:extLst>
          </p:nvPr>
        </p:nvGraphicFramePr>
        <p:xfrm>
          <a:off x="631828" y="1450040"/>
          <a:ext cx="8012891" cy="33688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861873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6D54D3-3F4B-3E6B-7473-560720286DD7}"/>
              </a:ext>
            </a:extLst>
          </p:cNvPr>
          <p:cNvSpPr>
            <a:spLocks noGrp="1"/>
          </p:cNvSpPr>
          <p:nvPr>
            <p:ph type="title"/>
          </p:nvPr>
        </p:nvSpPr>
        <p:spPr/>
        <p:txBody>
          <a:bodyPr/>
          <a:lstStyle/>
          <a:p>
            <a:r>
              <a:rPr lang="sv-SE" err="1"/>
              <a:t>Collectum</a:t>
            </a:r>
            <a:r>
              <a:rPr lang="sv-SE"/>
              <a:t> – Traditionell försäkring</a:t>
            </a:r>
          </a:p>
        </p:txBody>
      </p:sp>
      <p:sp>
        <p:nvSpPr>
          <p:cNvPr id="9" name="textruta 8">
            <a:extLst>
              <a:ext uri="{FF2B5EF4-FFF2-40B4-BE49-F238E27FC236}">
                <a16:creationId xmlns:a16="http://schemas.microsoft.com/office/drawing/2014/main" id="{EDB53FE4-9AF8-B20B-215F-FE305D489CBE}"/>
              </a:ext>
            </a:extLst>
          </p:cNvPr>
          <p:cNvSpPr txBox="1"/>
          <p:nvPr/>
        </p:nvSpPr>
        <p:spPr>
          <a:xfrm>
            <a:off x="7557563" y="4844991"/>
            <a:ext cx="1087157" cy="184666"/>
          </a:xfrm>
          <a:prstGeom prst="rect">
            <a:avLst/>
          </a:prstGeom>
          <a:noFill/>
        </p:spPr>
        <p:txBody>
          <a:bodyPr wrap="none" rtlCol="0">
            <a:spAutoFit/>
          </a:bodyPr>
          <a:lstStyle/>
          <a:p>
            <a:r>
              <a:rPr lang="sv-SE" sz="600">
                <a:latin typeface="Helvetica" pitchFamily="2" charset="0"/>
              </a:rPr>
              <a:t>Källa: Konsumenternas.se</a:t>
            </a:r>
          </a:p>
        </p:txBody>
      </p:sp>
      <p:sp>
        <p:nvSpPr>
          <p:cNvPr id="10" name="textruta 9">
            <a:extLst>
              <a:ext uri="{FF2B5EF4-FFF2-40B4-BE49-F238E27FC236}">
                <a16:creationId xmlns:a16="http://schemas.microsoft.com/office/drawing/2014/main" id="{6CD65BDC-714B-76BD-77DC-F6DCE1D26A1A}"/>
              </a:ext>
            </a:extLst>
          </p:cNvPr>
          <p:cNvSpPr txBox="1"/>
          <p:nvPr/>
        </p:nvSpPr>
        <p:spPr>
          <a:xfrm>
            <a:off x="499280" y="4818921"/>
            <a:ext cx="4866540" cy="184666"/>
          </a:xfrm>
          <a:prstGeom prst="rect">
            <a:avLst/>
          </a:prstGeom>
          <a:noFill/>
        </p:spPr>
        <p:txBody>
          <a:bodyPr wrap="square">
            <a:spAutoFit/>
          </a:bodyPr>
          <a:lstStyle/>
          <a:p>
            <a:r>
              <a:rPr lang="sv-SE" sz="600" dirty="0">
                <a:hlinkClick r:id="rId3"/>
              </a:rPr>
              <a:t>https://www.konsumenternas.se/konsumentstod/jamforelser/pension/kollektivavtalade-tjanstepensioner/jamfor-avtalsomradet-itp-1/hel-oversikt/</a:t>
            </a:r>
            <a:endParaRPr lang="sv-SE" sz="600" dirty="0"/>
          </a:p>
        </p:txBody>
      </p:sp>
      <p:sp>
        <p:nvSpPr>
          <p:cNvPr id="11" name="textruta 10">
            <a:extLst>
              <a:ext uri="{FF2B5EF4-FFF2-40B4-BE49-F238E27FC236}">
                <a16:creationId xmlns:a16="http://schemas.microsoft.com/office/drawing/2014/main" id="{C53C1D7A-B8C9-FC39-0DB5-268C06CDFF33}"/>
              </a:ext>
            </a:extLst>
          </p:cNvPr>
          <p:cNvSpPr txBox="1"/>
          <p:nvPr/>
        </p:nvSpPr>
        <p:spPr>
          <a:xfrm>
            <a:off x="628650" y="1238307"/>
            <a:ext cx="5551928" cy="230832"/>
          </a:xfrm>
          <a:prstGeom prst="rect">
            <a:avLst/>
          </a:prstGeom>
          <a:noFill/>
        </p:spPr>
        <p:txBody>
          <a:bodyPr wrap="square" rtlCol="0">
            <a:spAutoFit/>
          </a:bodyPr>
          <a:lstStyle/>
          <a:p>
            <a:r>
              <a:rPr lang="sv-SE" sz="900" dirty="0">
                <a:latin typeface="Helvetica" pitchFamily="2" charset="0"/>
              </a:rPr>
              <a:t>Nya från upphandling 2023, valbara från 1/10 2023</a:t>
            </a:r>
          </a:p>
        </p:txBody>
      </p:sp>
      <p:graphicFrame>
        <p:nvGraphicFramePr>
          <p:cNvPr id="12" name="Diagram 11">
            <a:extLst>
              <a:ext uri="{FF2B5EF4-FFF2-40B4-BE49-F238E27FC236}">
                <a16:creationId xmlns:a16="http://schemas.microsoft.com/office/drawing/2014/main" id="{1E5100C0-4662-315F-E9A5-F12644A2FE3F}"/>
              </a:ext>
            </a:extLst>
          </p:cNvPr>
          <p:cNvGraphicFramePr/>
          <p:nvPr>
            <p:extLst>
              <p:ext uri="{D42A27DB-BD31-4B8C-83A1-F6EECF244321}">
                <p14:modId xmlns:p14="http://schemas.microsoft.com/office/powerpoint/2010/main" val="3934259228"/>
              </p:ext>
            </p:extLst>
          </p:nvPr>
        </p:nvGraphicFramePr>
        <p:xfrm>
          <a:off x="631828" y="1450040"/>
          <a:ext cx="8012891" cy="33688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53048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E6D54D3-3F4B-3E6B-7473-560720286DD7}"/>
              </a:ext>
            </a:extLst>
          </p:cNvPr>
          <p:cNvSpPr>
            <a:spLocks noGrp="1"/>
          </p:cNvSpPr>
          <p:nvPr>
            <p:ph type="title"/>
          </p:nvPr>
        </p:nvSpPr>
        <p:spPr/>
        <p:txBody>
          <a:bodyPr/>
          <a:lstStyle/>
          <a:p>
            <a:r>
              <a:rPr lang="sv-SE" err="1"/>
              <a:t>Collectum</a:t>
            </a:r>
            <a:r>
              <a:rPr lang="sv-SE"/>
              <a:t> - Fondförsäkring</a:t>
            </a:r>
          </a:p>
        </p:txBody>
      </p:sp>
      <p:graphicFrame>
        <p:nvGraphicFramePr>
          <p:cNvPr id="8" name="Diagram 7">
            <a:extLst>
              <a:ext uri="{FF2B5EF4-FFF2-40B4-BE49-F238E27FC236}">
                <a16:creationId xmlns:a16="http://schemas.microsoft.com/office/drawing/2014/main" id="{FAA71530-180C-22C9-80A2-3990DE1D75F8}"/>
              </a:ext>
            </a:extLst>
          </p:cNvPr>
          <p:cNvGraphicFramePr/>
          <p:nvPr>
            <p:extLst>
              <p:ext uri="{D42A27DB-BD31-4B8C-83A1-F6EECF244321}">
                <p14:modId xmlns:p14="http://schemas.microsoft.com/office/powerpoint/2010/main" val="777218959"/>
              </p:ext>
            </p:extLst>
          </p:nvPr>
        </p:nvGraphicFramePr>
        <p:xfrm>
          <a:off x="559568" y="1477108"/>
          <a:ext cx="8193803" cy="3313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ruta 8">
            <a:extLst>
              <a:ext uri="{FF2B5EF4-FFF2-40B4-BE49-F238E27FC236}">
                <a16:creationId xmlns:a16="http://schemas.microsoft.com/office/drawing/2014/main" id="{EDB53FE4-9AF8-B20B-215F-FE305D489CBE}"/>
              </a:ext>
            </a:extLst>
          </p:cNvPr>
          <p:cNvSpPr txBox="1"/>
          <p:nvPr/>
        </p:nvSpPr>
        <p:spPr>
          <a:xfrm>
            <a:off x="7557563" y="4844991"/>
            <a:ext cx="1087157" cy="184666"/>
          </a:xfrm>
          <a:prstGeom prst="rect">
            <a:avLst/>
          </a:prstGeom>
          <a:noFill/>
        </p:spPr>
        <p:txBody>
          <a:bodyPr wrap="none" rtlCol="0">
            <a:spAutoFit/>
          </a:bodyPr>
          <a:lstStyle/>
          <a:p>
            <a:r>
              <a:rPr lang="sv-SE" sz="600">
                <a:latin typeface="Helvetica" pitchFamily="2" charset="0"/>
              </a:rPr>
              <a:t>Källa: Konsumenternas.se</a:t>
            </a:r>
          </a:p>
        </p:txBody>
      </p:sp>
      <p:sp>
        <p:nvSpPr>
          <p:cNvPr id="10" name="textruta 9">
            <a:extLst>
              <a:ext uri="{FF2B5EF4-FFF2-40B4-BE49-F238E27FC236}">
                <a16:creationId xmlns:a16="http://schemas.microsoft.com/office/drawing/2014/main" id="{6CD65BDC-714B-76BD-77DC-F6DCE1D26A1A}"/>
              </a:ext>
            </a:extLst>
          </p:cNvPr>
          <p:cNvSpPr txBox="1"/>
          <p:nvPr/>
        </p:nvSpPr>
        <p:spPr>
          <a:xfrm>
            <a:off x="499280" y="4818921"/>
            <a:ext cx="4866540" cy="184666"/>
          </a:xfrm>
          <a:prstGeom prst="rect">
            <a:avLst/>
          </a:prstGeom>
          <a:noFill/>
        </p:spPr>
        <p:txBody>
          <a:bodyPr wrap="square">
            <a:spAutoFit/>
          </a:bodyPr>
          <a:lstStyle/>
          <a:p>
            <a:r>
              <a:rPr lang="sv-SE" sz="600">
                <a:hlinkClick r:id="rId8"/>
              </a:rPr>
              <a:t>https://www.konsumenternas.se/konsumentstod/jamforelser/pension/kollektivavtalade-tjanstepensioner/jamfor-avtalsomradet-itp-1/hel-oversikt/</a:t>
            </a:r>
            <a:endParaRPr lang="sv-SE" sz="600"/>
          </a:p>
        </p:txBody>
      </p:sp>
      <p:sp>
        <p:nvSpPr>
          <p:cNvPr id="11" name="textruta 10">
            <a:extLst>
              <a:ext uri="{FF2B5EF4-FFF2-40B4-BE49-F238E27FC236}">
                <a16:creationId xmlns:a16="http://schemas.microsoft.com/office/drawing/2014/main" id="{C53C1D7A-B8C9-FC39-0DB5-268C06CDFF33}"/>
              </a:ext>
            </a:extLst>
          </p:cNvPr>
          <p:cNvSpPr txBox="1"/>
          <p:nvPr/>
        </p:nvSpPr>
        <p:spPr>
          <a:xfrm>
            <a:off x="628650" y="1265374"/>
            <a:ext cx="2789578" cy="215444"/>
          </a:xfrm>
          <a:prstGeom prst="rect">
            <a:avLst/>
          </a:prstGeom>
          <a:noFill/>
        </p:spPr>
        <p:txBody>
          <a:bodyPr wrap="square" rtlCol="0">
            <a:spAutoFit/>
          </a:bodyPr>
          <a:lstStyle/>
          <a:p>
            <a:r>
              <a:rPr lang="sv-SE" sz="800">
                <a:effectLst/>
                <a:latin typeface="Calibri" panose="020F0502020204030204" pitchFamily="34" charset="0"/>
                <a:ea typeface="Calibri" panose="020F0502020204030204" pitchFamily="34" charset="0"/>
              </a:rPr>
              <a:t>Uppgifter hämtade från Konsumenternas.se 2022-12-22 </a:t>
            </a:r>
            <a:endParaRPr lang="sv-SE" sz="800" dirty="0">
              <a:latin typeface="Helvetica" pitchFamily="2" charset="0"/>
            </a:endParaRPr>
          </a:p>
        </p:txBody>
      </p:sp>
    </p:spTree>
    <p:extLst>
      <p:ext uri="{BB962C8B-B14F-4D97-AF65-F5344CB8AC3E}">
        <p14:creationId xmlns:p14="http://schemas.microsoft.com/office/powerpoint/2010/main" val="2829940187"/>
      </p:ext>
    </p:extLst>
  </p:cSld>
  <p:clrMapOvr>
    <a:masterClrMapping/>
  </p:clrMapOvr>
  <p:transition spd="slow">
    <p:push dir="u"/>
  </p:transition>
</p:sld>
</file>

<file path=ppt/theme/theme1.xml><?xml version="1.0" encoding="utf-8"?>
<a:theme xmlns:a="http://schemas.openxmlformats.org/drawingml/2006/main" name="Försättssida">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172C9F59-413F-D844-AD6D-AA8C89E51533}"/>
    </a:ext>
  </a:extLst>
</a:theme>
</file>

<file path=ppt/theme/theme2.xml><?xml version="1.0" encoding="utf-8"?>
<a:theme xmlns:a="http://schemas.openxmlformats.org/drawingml/2006/main" name="Vit">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2BD49CDA-80F8-0C42-B141-3442C7372C10}"/>
    </a:ext>
  </a:extLst>
</a:theme>
</file>

<file path=ppt/theme/theme3.xml><?xml version="1.0" encoding="utf-8"?>
<a:theme xmlns:a="http://schemas.openxmlformats.org/drawingml/2006/main" name="Abstrakt">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2B81EA55-E6B9-4F4D-A935-1074912E9257}"/>
    </a:ext>
  </a:extLst>
</a:theme>
</file>

<file path=ppt/theme/theme4.xml><?xml version="1.0" encoding="utf-8"?>
<a:theme xmlns:a="http://schemas.openxmlformats.org/drawingml/2006/main" name="Sidobild">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9E59CAD1-4794-8B41-81DC-0E22CB97A43D}"/>
    </a:ext>
  </a:extLst>
</a:theme>
</file>

<file path=ppt/theme/theme5.xml><?xml version="1.0" encoding="utf-8"?>
<a:theme xmlns:a="http://schemas.openxmlformats.org/drawingml/2006/main" name="Rubrik">
  <a:themeElements>
    <a:clrScheme name="Säkra 2017">
      <a:dk1>
        <a:sysClr val="windowText" lastClr="000000"/>
      </a:dk1>
      <a:lt1>
        <a:sysClr val="window" lastClr="FFFFFF"/>
      </a:lt1>
      <a:dk2>
        <a:srgbClr val="1F497D"/>
      </a:dk2>
      <a:lt2>
        <a:srgbClr val="EEECE1"/>
      </a:lt2>
      <a:accent1>
        <a:srgbClr val="063D72"/>
      </a:accent1>
      <a:accent2>
        <a:srgbClr val="0E78BE"/>
      </a:accent2>
      <a:accent3>
        <a:srgbClr val="15ACE2"/>
      </a:accent3>
      <a:accent4>
        <a:srgbClr val="9E0C26"/>
      </a:accent4>
      <a:accent5>
        <a:srgbClr val="F46B2F"/>
      </a:accent5>
      <a:accent6>
        <a:srgbClr val="FECC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6CA67BD1-99C5-9446-B9AB-C46453574ECF}"/>
    </a:ext>
  </a:extLst>
</a:theme>
</file>

<file path=ppt/theme/theme6.xml><?xml version="1.0" encoding="utf-8"?>
<a:theme xmlns:a="http://schemas.openxmlformats.org/drawingml/2006/main" name="Blank">
  <a:themeElements>
    <a:clrScheme name="Anpassad 1">
      <a:dk1>
        <a:sysClr val="windowText" lastClr="000000"/>
      </a:dk1>
      <a:lt1>
        <a:sysClr val="window" lastClr="FFFFFF"/>
      </a:lt1>
      <a:dk2>
        <a:srgbClr val="1F497D"/>
      </a:dk2>
      <a:lt2>
        <a:srgbClr val="EEECE1"/>
      </a:lt2>
      <a:accent1>
        <a:srgbClr val="063872"/>
      </a:accent1>
      <a:accent2>
        <a:srgbClr val="0E73C0"/>
      </a:accent2>
      <a:accent3>
        <a:srgbClr val="15AAE5"/>
      </a:accent3>
      <a:accent4>
        <a:srgbClr val="950026"/>
      </a:accent4>
      <a:accent5>
        <a:srgbClr val="E87028"/>
      </a:accent5>
      <a:accent6>
        <a:srgbClr val="FFD03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ra 2021-01 MALL" id="{AA7C0286-05D8-D047-89FA-E60FE0BB3259}" vid="{7F0216E2-88D7-F14A-84A3-5E8A583A3107}"/>
    </a:ext>
  </a:extLst>
</a:theme>
</file>

<file path=ppt/theme/theme7.xml><?xml version="1.0" encoding="utf-8"?>
<a:theme xmlns:a="http://schemas.openxmlformats.org/drawingml/2006/main" name="Avsl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kra 2021-01 MALL" id="{AA7C0286-05D8-D047-89FA-E60FE0BB3259}" vid="{6EC23A01-8F49-C945-BB8B-E6B333405509}"/>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b55d63-cc0e-44fb-a2c9-51e6a763126d" xsi:nil="true"/>
    <lcf76f155ced4ddcb4097134ff3c332f xmlns="1367a20c-1f6b-42a4-9feb-e403fc0262f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A02E800F9EE8548AC7F2D95E7754663" ma:contentTypeVersion="17" ma:contentTypeDescription="Skapa ett nytt dokument." ma:contentTypeScope="" ma:versionID="a80b9a5a2a955d35b16a750f95722795">
  <xsd:schema xmlns:xsd="http://www.w3.org/2001/XMLSchema" xmlns:xs="http://www.w3.org/2001/XMLSchema" xmlns:p="http://schemas.microsoft.com/office/2006/metadata/properties" xmlns:ns2="1367a20c-1f6b-42a4-9feb-e403fc0262f9" xmlns:ns3="88b55d63-cc0e-44fb-a2c9-51e6a763126d" targetNamespace="http://schemas.microsoft.com/office/2006/metadata/properties" ma:root="true" ma:fieldsID="534617079656e4c316bd5addb1d5a1d7" ns2:_="" ns3:_="">
    <xsd:import namespace="1367a20c-1f6b-42a4-9feb-e403fc0262f9"/>
    <xsd:import namespace="88b55d63-cc0e-44fb-a2c9-51e6a76312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7a20c-1f6b-42a4-9feb-e403fc026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130d2f3a-becf-458d-922f-a8c9962ff1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b55d63-cc0e-44fb-a2c9-51e6a763126d"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96687b3b-1d24-4117-affa-fbbf97d006a3}" ma:internalName="TaxCatchAll" ma:showField="CatchAllData" ma:web="88b55d63-cc0e-44fb-a2c9-51e6a76312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1D4B13-841D-4470-90CC-51AFE839DBB3}">
  <ds:schemaRefs>
    <ds:schemaRef ds:uri="1367a20c-1f6b-42a4-9feb-e403fc0262f9"/>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purl.org/dc/elements/1.1/"/>
    <ds:schemaRef ds:uri="88b55d63-cc0e-44fb-a2c9-51e6a763126d"/>
    <ds:schemaRef ds:uri="http://schemas.microsoft.com/office/2006/metadata/properties"/>
  </ds:schemaRefs>
</ds:datastoreItem>
</file>

<file path=customXml/itemProps2.xml><?xml version="1.0" encoding="utf-8"?>
<ds:datastoreItem xmlns:ds="http://schemas.openxmlformats.org/officeDocument/2006/customXml" ds:itemID="{DE7D8BC0-ACFC-4C7C-BB84-91B7E5ED8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7a20c-1f6b-42a4-9feb-e403fc0262f9"/>
    <ds:schemaRef ds:uri="88b55d63-cc0e-44fb-a2c9-51e6a76312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EE0062-D3B6-4F55-862E-CC905EDF01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Försättssida</Template>
  <TotalTime>432</TotalTime>
  <Words>2348</Words>
  <Application>Microsoft Office PowerPoint</Application>
  <PresentationFormat>Bildspel på skärmen (16:9)</PresentationFormat>
  <Paragraphs>503</Paragraphs>
  <Slides>22</Slides>
  <Notes>19</Notes>
  <HiddenSlides>0</HiddenSlides>
  <MMClips>0</MMClips>
  <ScaleCrop>false</ScaleCrop>
  <HeadingPairs>
    <vt:vector size="6" baseType="variant">
      <vt:variant>
        <vt:lpstr>Använt teckensnitt</vt:lpstr>
      </vt:variant>
      <vt:variant>
        <vt:i4>9</vt:i4>
      </vt:variant>
      <vt:variant>
        <vt:lpstr>Tema</vt:lpstr>
      </vt:variant>
      <vt:variant>
        <vt:i4>7</vt:i4>
      </vt:variant>
      <vt:variant>
        <vt:lpstr>Bildrubriker</vt:lpstr>
      </vt:variant>
      <vt:variant>
        <vt:i4>22</vt:i4>
      </vt:variant>
    </vt:vector>
  </HeadingPairs>
  <TitlesOfParts>
    <vt:vector size="38" baseType="lpstr">
      <vt:lpstr>Arial</vt:lpstr>
      <vt:lpstr>Arial Narrow</vt:lpstr>
      <vt:lpstr>Calibri</vt:lpstr>
      <vt:lpstr>Georgia</vt:lpstr>
      <vt:lpstr>Helvetica</vt:lpstr>
      <vt:lpstr>Helvetica Light</vt:lpstr>
      <vt:lpstr>Roboto</vt:lpstr>
      <vt:lpstr>Roboto Light</vt:lpstr>
      <vt:lpstr>Wingdings</vt:lpstr>
      <vt:lpstr>Försättssida</vt:lpstr>
      <vt:lpstr>Vit</vt:lpstr>
      <vt:lpstr>Abstrakt</vt:lpstr>
      <vt:lpstr>Sidobild</vt:lpstr>
      <vt:lpstr>Rubrik</vt:lpstr>
      <vt:lpstr>Blank</vt:lpstr>
      <vt:lpstr>Avslut</vt:lpstr>
      <vt:lpstr>PowerPoint-presentation</vt:lpstr>
      <vt:lpstr>PowerPoint-presentation</vt:lpstr>
      <vt:lpstr>PowerPoint-presentation</vt:lpstr>
      <vt:lpstr>PowerPoint-presentation</vt:lpstr>
      <vt:lpstr>PowerPoint-presentation</vt:lpstr>
      <vt:lpstr>Inkomstbasbelopp och prisbasbelopp</vt:lpstr>
      <vt:lpstr>Collectum – Traditionell försäkring</vt:lpstr>
      <vt:lpstr>Collectum – Traditionell försäkring</vt:lpstr>
      <vt:lpstr>Collectum - Fondförsäkring</vt:lpstr>
      <vt:lpstr>Collectum - Fondförsäkring</vt:lpstr>
      <vt:lpstr>Ålder för allmän pension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Olika sätt att placera pensionen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Lisa Södersten</dc:creator>
  <cp:keywords/>
  <dc:description/>
  <cp:lastModifiedBy>Katarina Forsman</cp:lastModifiedBy>
  <cp:revision>2</cp:revision>
  <cp:lastPrinted>2022-12-22T14:26:37Z</cp:lastPrinted>
  <dcterms:created xsi:type="dcterms:W3CDTF">2022-05-16T14:21:06Z</dcterms:created>
  <dcterms:modified xsi:type="dcterms:W3CDTF">2023-10-24T12:37:04Z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0x0101002A02E800F9EE8548AC7F2D95E7754663</vt:lpwstr>
  </property>
  <property fmtid="{D5CDD505-2E9C-101B-9397-08002B2CF9AE}" pid="3" name="MediaServiceImageTags">
    <vt:lpwstr/>
  </property>
</Properties>
</file>